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img" ContentType="image/p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75" r:id="rId6"/>
    <p:sldId id="276" r:id="rId7"/>
    <p:sldId id="277" r:id="rId8"/>
    <p:sldId id="270" r:id="rId9"/>
    <p:sldId id="267" r:id="rId10"/>
    <p:sldId id="268" r:id="rId11"/>
    <p:sldId id="274" r:id="rId12"/>
    <p:sldId id="272" r:id="rId13"/>
    <p:sldId id="260" r:id="rId14"/>
    <p:sldId id="259" r:id="rId15"/>
    <p:sldId id="264" r:id="rId16"/>
    <p:sldId id="261"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F79"/>
    <a:srgbClr val="FFABAB"/>
    <a:srgbClr val="FFFF1D"/>
    <a:srgbClr val="0EE2E2"/>
    <a:srgbClr val="FF99FF"/>
    <a:srgbClr val="AAFE22"/>
    <a:srgbClr val="FF0000"/>
    <a:srgbClr val="A3D8FF"/>
    <a:srgbClr val="FFC000"/>
    <a:srgbClr val="FFFF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62" autoAdjust="0"/>
    <p:restoredTop sz="94660"/>
  </p:normalViewPr>
  <p:slideViewPr>
    <p:cSldViewPr snapToGrid="0">
      <p:cViewPr varScale="1">
        <p:scale>
          <a:sx n="76" d="100"/>
          <a:sy n="76" d="100"/>
        </p:scale>
        <p:origin x="126" y="6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NTAL CAYER" userId="S::chantal.cayer_csmv.qc.ca#ext#@fgamonteregie.qc.ca::1811b9f0-a6a7-40e3-b6ae-b855e2bc1e4b" providerId="AD" clId="Web-{45E1AE43-1FD1-41C8-4FAA-383B0C99599E}"/>
    <pc:docChg chg="modSld">
      <pc:chgData name="CHANTAL CAYER" userId="S::chantal.cayer_csmv.qc.ca#ext#@fgamonteregie.qc.ca::1811b9f0-a6a7-40e3-b6ae-b855e2bc1e4b" providerId="AD" clId="Web-{45E1AE43-1FD1-41C8-4FAA-383B0C99599E}" dt="2021-03-16T14:47:22.362" v="19"/>
      <pc:docMkLst>
        <pc:docMk/>
      </pc:docMkLst>
      <pc:sldChg chg="addSp delSp">
        <pc:chgData name="CHANTAL CAYER" userId="S::chantal.cayer_csmv.qc.ca#ext#@fgamonteregie.qc.ca::1811b9f0-a6a7-40e3-b6ae-b855e2bc1e4b" providerId="AD" clId="Web-{45E1AE43-1FD1-41C8-4FAA-383B0C99599E}" dt="2021-03-16T14:47:22.362" v="19"/>
        <pc:sldMkLst>
          <pc:docMk/>
          <pc:sldMk cId="280534036" sldId="256"/>
        </pc:sldMkLst>
        <pc:inkChg chg="add del">
          <ac:chgData name="CHANTAL CAYER" userId="S::chantal.cayer_csmv.qc.ca#ext#@fgamonteregie.qc.ca::1811b9f0-a6a7-40e3-b6ae-b855e2bc1e4b" providerId="AD" clId="Web-{45E1AE43-1FD1-41C8-4FAA-383B0C99599E}" dt="2021-03-16T14:46:54.018" v="9"/>
          <ac:inkMkLst>
            <pc:docMk/>
            <pc:sldMk cId="280534036" sldId="256"/>
            <ac:inkMk id="3" creationId="{3E5DF534-7D28-4CA1-AEEF-A91A57717BCD}"/>
          </ac:inkMkLst>
        </pc:inkChg>
        <pc:inkChg chg="add del">
          <ac:chgData name="CHANTAL CAYER" userId="S::chantal.cayer_csmv.qc.ca#ext#@fgamonteregie.qc.ca::1811b9f0-a6a7-40e3-b6ae-b855e2bc1e4b" providerId="AD" clId="Web-{45E1AE43-1FD1-41C8-4FAA-383B0C99599E}" dt="2021-03-16T14:46:54.002" v="8"/>
          <ac:inkMkLst>
            <pc:docMk/>
            <pc:sldMk cId="280534036" sldId="256"/>
            <ac:inkMk id="6" creationId="{28674E00-1EA7-409C-8953-46FC365271AE}"/>
          </ac:inkMkLst>
        </pc:inkChg>
        <pc:inkChg chg="add del">
          <ac:chgData name="CHANTAL CAYER" userId="S::chantal.cayer_csmv.qc.ca#ext#@fgamonteregie.qc.ca::1811b9f0-a6a7-40e3-b6ae-b855e2bc1e4b" providerId="AD" clId="Web-{45E1AE43-1FD1-41C8-4FAA-383B0C99599E}" dt="2021-03-16T14:46:54.002" v="7"/>
          <ac:inkMkLst>
            <pc:docMk/>
            <pc:sldMk cId="280534036" sldId="256"/>
            <ac:inkMk id="7" creationId="{82646F0E-109E-4B98-AE72-24569850C48B}"/>
          </ac:inkMkLst>
        </pc:inkChg>
        <pc:inkChg chg="add del">
          <ac:chgData name="CHANTAL CAYER" userId="S::chantal.cayer_csmv.qc.ca#ext#@fgamonteregie.qc.ca::1811b9f0-a6a7-40e3-b6ae-b855e2bc1e4b" providerId="AD" clId="Web-{45E1AE43-1FD1-41C8-4FAA-383B0C99599E}" dt="2021-03-16T14:46:54.002" v="6"/>
          <ac:inkMkLst>
            <pc:docMk/>
            <pc:sldMk cId="280534036" sldId="256"/>
            <ac:inkMk id="8" creationId="{AA208B25-FFC9-4FD9-9B9E-B75104E56BBB}"/>
          </ac:inkMkLst>
        </pc:inkChg>
        <pc:inkChg chg="add del">
          <ac:chgData name="CHANTAL CAYER" userId="S::chantal.cayer_csmv.qc.ca#ext#@fgamonteregie.qc.ca::1811b9f0-a6a7-40e3-b6ae-b855e2bc1e4b" providerId="AD" clId="Web-{45E1AE43-1FD1-41C8-4FAA-383B0C99599E}" dt="2021-03-16T14:46:54.002" v="5"/>
          <ac:inkMkLst>
            <pc:docMk/>
            <pc:sldMk cId="280534036" sldId="256"/>
            <ac:inkMk id="9" creationId="{67326B1D-B178-4BE5-957F-958AA83D08D9}"/>
          </ac:inkMkLst>
        </pc:inkChg>
        <pc:inkChg chg="add del">
          <ac:chgData name="CHANTAL CAYER" userId="S::chantal.cayer_csmv.qc.ca#ext#@fgamonteregie.qc.ca::1811b9f0-a6a7-40e3-b6ae-b855e2bc1e4b" providerId="AD" clId="Web-{45E1AE43-1FD1-41C8-4FAA-383B0C99599E}" dt="2021-03-16T14:47:22.362" v="19"/>
          <ac:inkMkLst>
            <pc:docMk/>
            <pc:sldMk cId="280534036" sldId="256"/>
            <ac:inkMk id="10" creationId="{F2E53F9B-45B0-4983-AB0F-220BD92A0132}"/>
          </ac:inkMkLst>
        </pc:inkChg>
        <pc:inkChg chg="add del">
          <ac:chgData name="CHANTAL CAYER" userId="S::chantal.cayer_csmv.qc.ca#ext#@fgamonteregie.qc.ca::1811b9f0-a6a7-40e3-b6ae-b855e2bc1e4b" providerId="AD" clId="Web-{45E1AE43-1FD1-41C8-4FAA-383B0C99599E}" dt="2021-03-16T14:47:22.346" v="18"/>
          <ac:inkMkLst>
            <pc:docMk/>
            <pc:sldMk cId="280534036" sldId="256"/>
            <ac:inkMk id="11" creationId="{659BE594-5B53-469D-99C0-812207CDDADD}"/>
          </ac:inkMkLst>
        </pc:inkChg>
        <pc:inkChg chg="add del">
          <ac:chgData name="CHANTAL CAYER" userId="S::chantal.cayer_csmv.qc.ca#ext#@fgamonteregie.qc.ca::1811b9f0-a6a7-40e3-b6ae-b855e2bc1e4b" providerId="AD" clId="Web-{45E1AE43-1FD1-41C8-4FAA-383B0C99599E}" dt="2021-03-16T14:47:22.346" v="17"/>
          <ac:inkMkLst>
            <pc:docMk/>
            <pc:sldMk cId="280534036" sldId="256"/>
            <ac:inkMk id="12" creationId="{B07C6491-620D-4AAE-9C93-F87A977ADD44}"/>
          </ac:inkMkLst>
        </pc:inkChg>
        <pc:inkChg chg="add del">
          <ac:chgData name="CHANTAL CAYER" userId="S::chantal.cayer_csmv.qc.ca#ext#@fgamonteregie.qc.ca::1811b9f0-a6a7-40e3-b6ae-b855e2bc1e4b" providerId="AD" clId="Web-{45E1AE43-1FD1-41C8-4FAA-383B0C99599E}" dt="2021-03-16T14:47:22.346" v="16"/>
          <ac:inkMkLst>
            <pc:docMk/>
            <pc:sldMk cId="280534036" sldId="256"/>
            <ac:inkMk id="13" creationId="{E1519299-0603-4E8B-AE51-CFF7244715CB}"/>
          </ac:inkMkLst>
        </pc:inkChg>
        <pc:inkChg chg="add del">
          <ac:chgData name="CHANTAL CAYER" userId="S::chantal.cayer_csmv.qc.ca#ext#@fgamonteregie.qc.ca::1811b9f0-a6a7-40e3-b6ae-b855e2bc1e4b" providerId="AD" clId="Web-{45E1AE43-1FD1-41C8-4FAA-383B0C99599E}" dt="2021-03-16T14:47:22.346" v="15"/>
          <ac:inkMkLst>
            <pc:docMk/>
            <pc:sldMk cId="280534036" sldId="256"/>
            <ac:inkMk id="14" creationId="{FDFB1BA6-28F7-4723-B37A-4B5185A7A6E7}"/>
          </ac:inkMkLst>
        </pc:inkChg>
      </pc:sldChg>
    </pc:docChg>
  </pc:docChgLst>
  <pc:docChgLst>
    <pc:chgData name="Laurent Demers" userId="40a9f2b2-1a70-4f74-8761-bfab1e03baf3" providerId="ADAL" clId="{DF7FB5E6-C50E-4BAE-90FA-74AC649A9F4C}"/>
    <pc:docChg chg="undo custSel addSld delSld modSld sldOrd">
      <pc:chgData name="Laurent Demers" userId="40a9f2b2-1a70-4f74-8761-bfab1e03baf3" providerId="ADAL" clId="{DF7FB5E6-C50E-4BAE-90FA-74AC649A9F4C}" dt="2021-05-03T19:45:57.621" v="1292" actId="2696"/>
      <pc:docMkLst>
        <pc:docMk/>
      </pc:docMkLst>
      <pc:sldChg chg="addSp delSp modSp modAnim">
        <pc:chgData name="Laurent Demers" userId="40a9f2b2-1a70-4f74-8761-bfab1e03baf3" providerId="ADAL" clId="{DF7FB5E6-C50E-4BAE-90FA-74AC649A9F4C}" dt="2021-05-03T19:37:44.610" v="1291"/>
        <pc:sldMkLst>
          <pc:docMk/>
          <pc:sldMk cId="828352123" sldId="259"/>
        </pc:sldMkLst>
        <pc:spChg chg="add del mod">
          <ac:chgData name="Laurent Demers" userId="40a9f2b2-1a70-4f74-8761-bfab1e03baf3" providerId="ADAL" clId="{DF7FB5E6-C50E-4BAE-90FA-74AC649A9F4C}" dt="2021-05-03T19:37:43.944" v="1290" actId="478"/>
          <ac:spMkLst>
            <pc:docMk/>
            <pc:sldMk cId="828352123" sldId="259"/>
            <ac:spMk id="2" creationId="{F77D54A4-878F-4964-88AD-68BDA760CEB5}"/>
          </ac:spMkLst>
        </pc:spChg>
        <pc:spChg chg="mod">
          <ac:chgData name="Laurent Demers" userId="40a9f2b2-1a70-4f74-8761-bfab1e03baf3" providerId="ADAL" clId="{DF7FB5E6-C50E-4BAE-90FA-74AC649A9F4C}" dt="2021-01-11T19:17:43.024" v="260" actId="1076"/>
          <ac:spMkLst>
            <pc:docMk/>
            <pc:sldMk cId="828352123" sldId="259"/>
            <ac:spMk id="3" creationId="{E849214C-E61B-4A80-B1FE-BA356F6FD32A}"/>
          </ac:spMkLst>
        </pc:spChg>
        <pc:spChg chg="add del">
          <ac:chgData name="Laurent Demers" userId="40a9f2b2-1a70-4f74-8761-bfab1e03baf3" providerId="ADAL" clId="{DF7FB5E6-C50E-4BAE-90FA-74AC649A9F4C}" dt="2021-05-03T19:37:44.610" v="1291"/>
          <ac:spMkLst>
            <pc:docMk/>
            <pc:sldMk cId="828352123" sldId="259"/>
            <ac:spMk id="4" creationId="{42BDEAA2-4B80-42A8-835B-E9B310235C43}"/>
          </ac:spMkLst>
        </pc:spChg>
        <pc:spChg chg="mod">
          <ac:chgData name="Laurent Demers" userId="40a9f2b2-1a70-4f74-8761-bfab1e03baf3" providerId="ADAL" clId="{DF7FB5E6-C50E-4BAE-90FA-74AC649A9F4C}" dt="2021-03-10T14:25:45.707" v="928" actId="20577"/>
          <ac:spMkLst>
            <pc:docMk/>
            <pc:sldMk cId="828352123" sldId="259"/>
            <ac:spMk id="5" creationId="{00000000-0000-0000-0000-000000000000}"/>
          </ac:spMkLst>
        </pc:spChg>
        <pc:spChg chg="mod">
          <ac:chgData name="Laurent Demers" userId="40a9f2b2-1a70-4f74-8761-bfab1e03baf3" providerId="ADAL" clId="{DF7FB5E6-C50E-4BAE-90FA-74AC649A9F4C}" dt="2021-01-11T19:17:32.664" v="258" actId="14100"/>
          <ac:spMkLst>
            <pc:docMk/>
            <pc:sldMk cId="828352123" sldId="259"/>
            <ac:spMk id="7" creationId="{00000000-0000-0000-0000-000000000000}"/>
          </ac:spMkLst>
        </pc:spChg>
        <pc:spChg chg="add del">
          <ac:chgData name="Laurent Demers" userId="40a9f2b2-1a70-4f74-8761-bfab1e03baf3" providerId="ADAL" clId="{DF7FB5E6-C50E-4BAE-90FA-74AC649A9F4C}" dt="2021-05-03T19:37:44.610" v="1291"/>
          <ac:spMkLst>
            <pc:docMk/>
            <pc:sldMk cId="828352123" sldId="259"/>
            <ac:spMk id="8" creationId="{EEB3D379-0E22-4735-B715-7ED2629073E3}"/>
          </ac:spMkLst>
        </pc:spChg>
        <pc:spChg chg="mod">
          <ac:chgData name="Laurent Demers" userId="40a9f2b2-1a70-4f74-8761-bfab1e03baf3" providerId="ADAL" clId="{DF7FB5E6-C50E-4BAE-90FA-74AC649A9F4C}" dt="2021-01-11T19:17:45.523" v="261" actId="14100"/>
          <ac:spMkLst>
            <pc:docMk/>
            <pc:sldMk cId="828352123" sldId="259"/>
            <ac:spMk id="9" creationId="{00000000-0000-0000-0000-000000000000}"/>
          </ac:spMkLst>
        </pc:spChg>
        <pc:spChg chg="add del mod">
          <ac:chgData name="Laurent Demers" userId="40a9f2b2-1a70-4f74-8761-bfab1e03baf3" providerId="ADAL" clId="{DF7FB5E6-C50E-4BAE-90FA-74AC649A9F4C}" dt="2021-05-03T19:37:43.384" v="1289"/>
          <ac:spMkLst>
            <pc:docMk/>
            <pc:sldMk cId="828352123" sldId="259"/>
            <ac:spMk id="10" creationId="{E44D233F-2A13-4B89-A4AD-E688243E5639}"/>
          </ac:spMkLst>
        </pc:spChg>
        <pc:spChg chg="mod">
          <ac:chgData name="Laurent Demers" userId="40a9f2b2-1a70-4f74-8761-bfab1e03baf3" providerId="ADAL" clId="{DF7FB5E6-C50E-4BAE-90FA-74AC649A9F4C}" dt="2021-01-11T19:17:53.043" v="264" actId="14100"/>
          <ac:spMkLst>
            <pc:docMk/>
            <pc:sldMk cId="828352123" sldId="259"/>
            <ac:spMk id="11" creationId="{00000000-0000-0000-0000-000000000000}"/>
          </ac:spMkLst>
        </pc:spChg>
        <pc:spChg chg="mod">
          <ac:chgData name="Laurent Demers" userId="40a9f2b2-1a70-4f74-8761-bfab1e03baf3" providerId="ADAL" clId="{DF7FB5E6-C50E-4BAE-90FA-74AC649A9F4C}" dt="2021-01-11T19:17:56.143" v="265" actId="14100"/>
          <ac:spMkLst>
            <pc:docMk/>
            <pc:sldMk cId="828352123" sldId="259"/>
            <ac:spMk id="12" creationId="{00000000-0000-0000-0000-000000000000}"/>
          </ac:spMkLst>
        </pc:spChg>
        <pc:spChg chg="add del mod">
          <ac:chgData name="Laurent Demers" userId="40a9f2b2-1a70-4f74-8761-bfab1e03baf3" providerId="ADAL" clId="{DF7FB5E6-C50E-4BAE-90FA-74AC649A9F4C}" dt="2021-05-03T19:37:43.384" v="1289"/>
          <ac:spMkLst>
            <pc:docMk/>
            <pc:sldMk cId="828352123" sldId="259"/>
            <ac:spMk id="13" creationId="{DEF7FAEB-4312-4E98-AE60-15DA8E3BD135}"/>
          </ac:spMkLst>
        </pc:spChg>
        <pc:spChg chg="mod">
          <ac:chgData name="Laurent Demers" userId="40a9f2b2-1a70-4f74-8761-bfab1e03baf3" providerId="ADAL" clId="{DF7FB5E6-C50E-4BAE-90FA-74AC649A9F4C}" dt="2021-01-11T19:17:47.684" v="262" actId="1076"/>
          <ac:spMkLst>
            <pc:docMk/>
            <pc:sldMk cId="828352123" sldId="259"/>
            <ac:spMk id="18" creationId="{1EB26631-5697-4910-A779-0E6A5DE5C825}"/>
          </ac:spMkLst>
        </pc:spChg>
        <pc:spChg chg="mod">
          <ac:chgData name="Laurent Demers" userId="40a9f2b2-1a70-4f74-8761-bfab1e03baf3" providerId="ADAL" clId="{DF7FB5E6-C50E-4BAE-90FA-74AC649A9F4C}" dt="2021-01-11T19:17:59.203" v="266" actId="1076"/>
          <ac:spMkLst>
            <pc:docMk/>
            <pc:sldMk cId="828352123" sldId="259"/>
            <ac:spMk id="19" creationId="{BD4E1CF5-D16F-4893-AFB0-334BD5CA0129}"/>
          </ac:spMkLst>
        </pc:spChg>
        <pc:picChg chg="add del">
          <ac:chgData name="Laurent Demers" userId="40a9f2b2-1a70-4f74-8761-bfab1e03baf3" providerId="ADAL" clId="{DF7FB5E6-C50E-4BAE-90FA-74AC649A9F4C}" dt="2021-05-03T19:37:44.610" v="1291"/>
          <ac:picMkLst>
            <pc:docMk/>
            <pc:sldMk cId="828352123" sldId="259"/>
            <ac:picMk id="2049" creationId="{1739B982-026D-4DFE-A184-357AE6A864E3}"/>
          </ac:picMkLst>
        </pc:picChg>
        <pc:picChg chg="add del mod">
          <ac:chgData name="Laurent Demers" userId="40a9f2b2-1a70-4f74-8761-bfab1e03baf3" providerId="ADAL" clId="{DF7FB5E6-C50E-4BAE-90FA-74AC649A9F4C}" dt="2021-05-03T19:37:43.384" v="1289"/>
          <ac:picMkLst>
            <pc:docMk/>
            <pc:sldMk cId="828352123" sldId="259"/>
            <ac:picMk id="2052" creationId="{1F31B448-AF00-4234-A913-8830045E813D}"/>
          </ac:picMkLst>
        </pc:picChg>
      </pc:sldChg>
      <pc:sldChg chg="addSp delSp modSp addAnim delAnim modAnim">
        <pc:chgData name="Laurent Demers" userId="40a9f2b2-1a70-4f74-8761-bfab1e03baf3" providerId="ADAL" clId="{DF7FB5E6-C50E-4BAE-90FA-74AC649A9F4C}" dt="2021-03-15T18:52:51.286" v="994"/>
        <pc:sldMkLst>
          <pc:docMk/>
          <pc:sldMk cId="3170960787" sldId="264"/>
        </pc:sldMkLst>
        <pc:spChg chg="add mod">
          <ac:chgData name="Laurent Demers" userId="40a9f2b2-1a70-4f74-8761-bfab1e03baf3" providerId="ADAL" clId="{DF7FB5E6-C50E-4BAE-90FA-74AC649A9F4C}" dt="2021-03-15T18:52:51.286" v="994"/>
          <ac:spMkLst>
            <pc:docMk/>
            <pc:sldMk cId="3170960787" sldId="264"/>
            <ac:spMk id="2" creationId="{7EED4DC7-853F-468D-8944-ECBCFBAEE5BC}"/>
          </ac:spMkLst>
        </pc:spChg>
        <pc:spChg chg="add mod">
          <ac:chgData name="Laurent Demers" userId="40a9f2b2-1a70-4f74-8761-bfab1e03baf3" providerId="ADAL" clId="{DF7FB5E6-C50E-4BAE-90FA-74AC649A9F4C}" dt="2021-03-15T18:52:37.962" v="989"/>
          <ac:spMkLst>
            <pc:docMk/>
            <pc:sldMk cId="3170960787" sldId="264"/>
            <ac:spMk id="3" creationId="{87C5B20E-0CD6-4653-9F3E-27AA6E257D2B}"/>
          </ac:spMkLst>
        </pc:spChg>
        <pc:spChg chg="del topLvl">
          <ac:chgData name="Laurent Demers" userId="40a9f2b2-1a70-4f74-8761-bfab1e03baf3" providerId="ADAL" clId="{DF7FB5E6-C50E-4BAE-90FA-74AC649A9F4C}" dt="2021-01-11T19:24:30.523" v="328" actId="478"/>
          <ac:spMkLst>
            <pc:docMk/>
            <pc:sldMk cId="3170960787" sldId="264"/>
            <ac:spMk id="5" creationId="{1460647B-2D25-449A-982D-5C8A68CE526D}"/>
          </ac:spMkLst>
        </pc:spChg>
        <pc:spChg chg="add del mod topLvl">
          <ac:chgData name="Laurent Demers" userId="40a9f2b2-1a70-4f74-8761-bfab1e03baf3" providerId="ADAL" clId="{DF7FB5E6-C50E-4BAE-90FA-74AC649A9F4C}" dt="2021-03-10T15:35:41.439" v="971" actId="1076"/>
          <ac:spMkLst>
            <pc:docMk/>
            <pc:sldMk cId="3170960787" sldId="264"/>
            <ac:spMk id="6" creationId="{01226CD4-C90C-4BE4-8F10-12AD8B1AC10D}"/>
          </ac:spMkLst>
        </pc:spChg>
        <pc:spChg chg="add del topLvl">
          <ac:chgData name="Laurent Demers" userId="40a9f2b2-1a70-4f74-8761-bfab1e03baf3" providerId="ADAL" clId="{DF7FB5E6-C50E-4BAE-90FA-74AC649A9F4C}" dt="2021-01-11T19:24:42.042" v="332" actId="478"/>
          <ac:spMkLst>
            <pc:docMk/>
            <pc:sldMk cId="3170960787" sldId="264"/>
            <ac:spMk id="9" creationId="{F41F3D98-B84B-44A2-8A1B-981F9012D618}"/>
          </ac:spMkLst>
        </pc:spChg>
        <pc:spChg chg="add mod topLvl">
          <ac:chgData name="Laurent Demers" userId="40a9f2b2-1a70-4f74-8761-bfab1e03baf3" providerId="ADAL" clId="{DF7FB5E6-C50E-4BAE-90FA-74AC649A9F4C}" dt="2021-01-11T19:24:45.963" v="333" actId="1076"/>
          <ac:spMkLst>
            <pc:docMk/>
            <pc:sldMk cId="3170960787" sldId="264"/>
            <ac:spMk id="10" creationId="{902CFEEC-AD30-475D-A96D-CD6264535FCD}"/>
          </ac:spMkLst>
        </pc:spChg>
        <pc:spChg chg="add del mod">
          <ac:chgData name="Laurent Demers" userId="40a9f2b2-1a70-4f74-8761-bfab1e03baf3" providerId="ADAL" clId="{DF7FB5E6-C50E-4BAE-90FA-74AC649A9F4C}" dt="2021-03-10T15:35:34.971" v="959"/>
          <ac:spMkLst>
            <pc:docMk/>
            <pc:sldMk cId="3170960787" sldId="264"/>
            <ac:spMk id="11" creationId="{B7FA1AE4-4722-4548-8B30-777AAFAC0CD1}"/>
          </ac:spMkLst>
        </pc:spChg>
        <pc:spChg chg="add del topLvl">
          <ac:chgData name="Laurent Demers" userId="40a9f2b2-1a70-4f74-8761-bfab1e03baf3" providerId="ADAL" clId="{DF7FB5E6-C50E-4BAE-90FA-74AC649A9F4C}" dt="2021-01-11T19:24:49.292" v="335" actId="478"/>
          <ac:spMkLst>
            <pc:docMk/>
            <pc:sldMk cId="3170960787" sldId="264"/>
            <ac:spMk id="13" creationId="{7C3D112E-035E-4152-B368-24CD17365FA6}"/>
          </ac:spMkLst>
        </pc:spChg>
        <pc:spChg chg="add mod ord topLvl">
          <ac:chgData name="Laurent Demers" userId="40a9f2b2-1a70-4f74-8761-bfab1e03baf3" providerId="ADAL" clId="{DF7FB5E6-C50E-4BAE-90FA-74AC649A9F4C}" dt="2021-01-11T19:31:19.912" v="512" actId="164"/>
          <ac:spMkLst>
            <pc:docMk/>
            <pc:sldMk cId="3170960787" sldId="264"/>
            <ac:spMk id="14" creationId="{44D2FC55-A904-4B67-AD9B-9321DA085FB6}"/>
          </ac:spMkLst>
        </pc:spChg>
        <pc:spChg chg="add del mod">
          <ac:chgData name="Laurent Demers" userId="40a9f2b2-1a70-4f74-8761-bfab1e03baf3" providerId="ADAL" clId="{DF7FB5E6-C50E-4BAE-90FA-74AC649A9F4C}" dt="2021-03-10T15:35:42.203" v="973" actId="20577"/>
          <ac:spMkLst>
            <pc:docMk/>
            <pc:sldMk cId="3170960787" sldId="264"/>
            <ac:spMk id="15" creationId="{34AA58D9-B9F8-4C42-8382-5EA754811BD7}"/>
          </ac:spMkLst>
        </pc:spChg>
        <pc:spChg chg="add mod ord">
          <ac:chgData name="Laurent Demers" userId="40a9f2b2-1a70-4f74-8761-bfab1e03baf3" providerId="ADAL" clId="{DF7FB5E6-C50E-4BAE-90FA-74AC649A9F4C}" dt="2021-01-11T19:31:19.912" v="512" actId="164"/>
          <ac:spMkLst>
            <pc:docMk/>
            <pc:sldMk cId="3170960787" sldId="264"/>
            <ac:spMk id="16" creationId="{2BE03B57-F039-4AAF-AAAD-AE0608020D5F}"/>
          </ac:spMkLst>
        </pc:spChg>
        <pc:grpChg chg="del mod">
          <ac:chgData name="Laurent Demers" userId="40a9f2b2-1a70-4f74-8761-bfab1e03baf3" providerId="ADAL" clId="{DF7FB5E6-C50E-4BAE-90FA-74AC649A9F4C}" dt="2021-01-11T19:24:30.523" v="328" actId="478"/>
          <ac:grpSpMkLst>
            <pc:docMk/>
            <pc:sldMk cId="3170960787" sldId="264"/>
            <ac:grpSpMk id="4" creationId="{130417A2-7F0D-47E6-956B-D6DFB6B484A7}"/>
          </ac:grpSpMkLst>
        </pc:grpChg>
        <pc:grpChg chg="add del mod">
          <ac:chgData name="Laurent Demers" userId="40a9f2b2-1a70-4f74-8761-bfab1e03baf3" providerId="ADAL" clId="{DF7FB5E6-C50E-4BAE-90FA-74AC649A9F4C}" dt="2021-01-11T19:24:42.042" v="332" actId="478"/>
          <ac:grpSpMkLst>
            <pc:docMk/>
            <pc:sldMk cId="3170960787" sldId="264"/>
            <ac:grpSpMk id="8" creationId="{1ECA039F-B827-4414-9405-E9EF4B002987}"/>
          </ac:grpSpMkLst>
        </pc:grpChg>
        <pc:grpChg chg="add del mod">
          <ac:chgData name="Laurent Demers" userId="40a9f2b2-1a70-4f74-8761-bfab1e03baf3" providerId="ADAL" clId="{DF7FB5E6-C50E-4BAE-90FA-74AC649A9F4C}" dt="2021-01-11T19:24:49.292" v="335" actId="478"/>
          <ac:grpSpMkLst>
            <pc:docMk/>
            <pc:sldMk cId="3170960787" sldId="264"/>
            <ac:grpSpMk id="12" creationId="{267E47D5-0239-4B7C-ABE6-FAE7B5B7F4D9}"/>
          </ac:grpSpMkLst>
        </pc:grpChg>
        <pc:grpChg chg="add mod">
          <ac:chgData name="Laurent Demers" userId="40a9f2b2-1a70-4f74-8761-bfab1e03baf3" providerId="ADAL" clId="{DF7FB5E6-C50E-4BAE-90FA-74AC649A9F4C}" dt="2021-03-10T15:35:35.742" v="962" actId="1076"/>
          <ac:grpSpMkLst>
            <pc:docMk/>
            <pc:sldMk cId="3170960787" sldId="264"/>
            <ac:grpSpMk id="17" creationId="{42BE3224-7A6A-4929-B75C-BEE3582C6BA0}"/>
          </ac:grpSpMkLst>
        </pc:grpChg>
        <pc:graphicFrameChg chg="del mod">
          <ac:chgData name="Laurent Demers" userId="40a9f2b2-1a70-4f74-8761-bfab1e03baf3" providerId="ADAL" clId="{DF7FB5E6-C50E-4BAE-90FA-74AC649A9F4C}" dt="2021-01-11T19:21:43.513" v="296" actId="478"/>
          <ac:graphicFrameMkLst>
            <pc:docMk/>
            <pc:sldMk cId="3170960787" sldId="264"/>
            <ac:graphicFrameMk id="11" creationId="{00000000-0000-0000-0000-000000000000}"/>
          </ac:graphicFrameMkLst>
        </pc:graphicFrameChg>
      </pc:sldChg>
      <pc:sldChg chg="modSp ord">
        <pc:chgData name="Laurent Demers" userId="40a9f2b2-1a70-4f74-8761-bfab1e03baf3" providerId="ADAL" clId="{DF7FB5E6-C50E-4BAE-90FA-74AC649A9F4C}" dt="2021-05-03T19:34:45.987" v="1279"/>
        <pc:sldMkLst>
          <pc:docMk/>
          <pc:sldMk cId="399459196" sldId="267"/>
        </pc:sldMkLst>
        <pc:spChg chg="mod">
          <ac:chgData name="Laurent Demers" userId="40a9f2b2-1a70-4f74-8761-bfab1e03baf3" providerId="ADAL" clId="{DF7FB5E6-C50E-4BAE-90FA-74AC649A9F4C}" dt="2021-01-11T18:57:14.505" v="0" actId="20577"/>
          <ac:spMkLst>
            <pc:docMk/>
            <pc:sldMk cId="399459196" sldId="267"/>
            <ac:spMk id="17" creationId="{00000000-0000-0000-0000-000000000000}"/>
          </ac:spMkLst>
        </pc:spChg>
      </pc:sldChg>
      <pc:sldChg chg="ord">
        <pc:chgData name="Laurent Demers" userId="40a9f2b2-1a70-4f74-8761-bfab1e03baf3" providerId="ADAL" clId="{DF7FB5E6-C50E-4BAE-90FA-74AC649A9F4C}" dt="2021-05-03T19:34:57.528" v="1281"/>
        <pc:sldMkLst>
          <pc:docMk/>
          <pc:sldMk cId="2153752389" sldId="268"/>
        </pc:sldMkLst>
      </pc:sldChg>
      <pc:sldChg chg="addSp modSp add ord modAnim">
        <pc:chgData name="Laurent Demers" userId="40a9f2b2-1a70-4f74-8761-bfab1e03baf3" providerId="ADAL" clId="{DF7FB5E6-C50E-4BAE-90FA-74AC649A9F4C}" dt="2021-05-03T19:34:53.287" v="1280"/>
        <pc:sldMkLst>
          <pc:docMk/>
          <pc:sldMk cId="1745730807" sldId="270"/>
        </pc:sldMkLst>
        <pc:spChg chg="mod">
          <ac:chgData name="Laurent Demers" userId="40a9f2b2-1a70-4f74-8761-bfab1e03baf3" providerId="ADAL" clId="{DF7FB5E6-C50E-4BAE-90FA-74AC649A9F4C}" dt="2021-01-11T19:51:30.190" v="540" actId="14100"/>
          <ac:spMkLst>
            <pc:docMk/>
            <pc:sldMk cId="1745730807" sldId="270"/>
            <ac:spMk id="4" creationId="{E7656EBE-CA08-4CF0-AF9F-E47DECFFACCF}"/>
          </ac:spMkLst>
        </pc:spChg>
        <pc:spChg chg="add mod">
          <ac:chgData name="Laurent Demers" userId="40a9f2b2-1a70-4f74-8761-bfab1e03baf3" providerId="ADAL" clId="{DF7FB5E6-C50E-4BAE-90FA-74AC649A9F4C}" dt="2021-01-11T19:52:12.785" v="551" actId="403"/>
          <ac:spMkLst>
            <pc:docMk/>
            <pc:sldMk cId="1745730807" sldId="270"/>
            <ac:spMk id="5" creationId="{E4C1401D-E49F-4FFD-B7DF-4AC99C731E44}"/>
          </ac:spMkLst>
        </pc:spChg>
        <pc:spChg chg="add mod">
          <ac:chgData name="Laurent Demers" userId="40a9f2b2-1a70-4f74-8761-bfab1e03baf3" providerId="ADAL" clId="{DF7FB5E6-C50E-4BAE-90FA-74AC649A9F4C}" dt="2021-01-11T19:52:03.710" v="550" actId="1076"/>
          <ac:spMkLst>
            <pc:docMk/>
            <pc:sldMk cId="1745730807" sldId="270"/>
            <ac:spMk id="6" creationId="{CB9C5A41-5D3B-48E5-9D2D-6BD6D0CD4CA0}"/>
          </ac:spMkLst>
        </pc:spChg>
        <pc:spChg chg="add">
          <ac:chgData name="Laurent Demers" userId="40a9f2b2-1a70-4f74-8761-bfab1e03baf3" providerId="ADAL" clId="{DF7FB5E6-C50E-4BAE-90FA-74AC649A9F4C}" dt="2021-01-11T19:48:53.095" v="525"/>
          <ac:spMkLst>
            <pc:docMk/>
            <pc:sldMk cId="1745730807" sldId="270"/>
            <ac:spMk id="7" creationId="{6E3FC9D2-206A-4B61-9BD9-59057FBF864A}"/>
          </ac:spMkLst>
        </pc:spChg>
        <pc:spChg chg="add mod">
          <ac:chgData name="Laurent Demers" userId="40a9f2b2-1a70-4f74-8761-bfab1e03baf3" providerId="ADAL" clId="{DF7FB5E6-C50E-4BAE-90FA-74AC649A9F4C}" dt="2021-01-11T19:52:01.640" v="549" actId="1076"/>
          <ac:spMkLst>
            <pc:docMk/>
            <pc:sldMk cId="1745730807" sldId="270"/>
            <ac:spMk id="8" creationId="{15254709-722C-4D8E-B297-8C1FF5E2CB4A}"/>
          </ac:spMkLst>
        </pc:spChg>
        <pc:spChg chg="add mod">
          <ac:chgData name="Laurent Demers" userId="40a9f2b2-1a70-4f74-8761-bfab1e03baf3" providerId="ADAL" clId="{DF7FB5E6-C50E-4BAE-90FA-74AC649A9F4C}" dt="2021-01-11T19:51:53.910" v="547" actId="1076"/>
          <ac:spMkLst>
            <pc:docMk/>
            <pc:sldMk cId="1745730807" sldId="270"/>
            <ac:spMk id="9" creationId="{8C63324C-F371-4CC4-885D-8428F7D45951}"/>
          </ac:spMkLst>
        </pc:spChg>
        <pc:spChg chg="add mod">
          <ac:chgData name="Laurent Demers" userId="40a9f2b2-1a70-4f74-8761-bfab1e03baf3" providerId="ADAL" clId="{DF7FB5E6-C50E-4BAE-90FA-74AC649A9F4C}" dt="2021-01-11T19:51:58.170" v="548" actId="1076"/>
          <ac:spMkLst>
            <pc:docMk/>
            <pc:sldMk cId="1745730807" sldId="270"/>
            <ac:spMk id="10" creationId="{970DFC01-3311-4007-AD63-B1DA07200D1F}"/>
          </ac:spMkLst>
        </pc:spChg>
        <pc:spChg chg="add">
          <ac:chgData name="Laurent Demers" userId="40a9f2b2-1a70-4f74-8761-bfab1e03baf3" providerId="ADAL" clId="{DF7FB5E6-C50E-4BAE-90FA-74AC649A9F4C}" dt="2021-01-11T19:48:53.095" v="525"/>
          <ac:spMkLst>
            <pc:docMk/>
            <pc:sldMk cId="1745730807" sldId="270"/>
            <ac:spMk id="15" creationId="{E133697E-7201-4C37-96AF-E8AAF5163C5B}"/>
          </ac:spMkLst>
        </pc:spChg>
        <pc:spChg chg="add">
          <ac:chgData name="Laurent Demers" userId="40a9f2b2-1a70-4f74-8761-bfab1e03baf3" providerId="ADAL" clId="{DF7FB5E6-C50E-4BAE-90FA-74AC649A9F4C}" dt="2021-01-11T19:48:53.095" v="525"/>
          <ac:spMkLst>
            <pc:docMk/>
            <pc:sldMk cId="1745730807" sldId="270"/>
            <ac:spMk id="16" creationId="{498CA9ED-5F04-4D39-A620-770BA9C2A2C3}"/>
          </ac:spMkLst>
        </pc:spChg>
        <pc:spChg chg="add mod">
          <ac:chgData name="Laurent Demers" userId="40a9f2b2-1a70-4f74-8761-bfab1e03baf3" providerId="ADAL" clId="{DF7FB5E6-C50E-4BAE-90FA-74AC649A9F4C}" dt="2021-01-11T19:51:33.700" v="541" actId="1076"/>
          <ac:spMkLst>
            <pc:docMk/>
            <pc:sldMk cId="1745730807" sldId="270"/>
            <ac:spMk id="17" creationId="{5C32E8B3-A03A-4211-A009-C9F581A3880F}"/>
          </ac:spMkLst>
        </pc:spChg>
        <pc:spChg chg="add mod">
          <ac:chgData name="Laurent Demers" userId="40a9f2b2-1a70-4f74-8761-bfab1e03baf3" providerId="ADAL" clId="{DF7FB5E6-C50E-4BAE-90FA-74AC649A9F4C}" dt="2021-01-11T19:52:21.030" v="553" actId="20577"/>
          <ac:spMkLst>
            <pc:docMk/>
            <pc:sldMk cId="1745730807" sldId="270"/>
            <ac:spMk id="19" creationId="{FA13EC8D-34C2-4168-98FA-FBA0397EC41A}"/>
          </ac:spMkLst>
        </pc:spChg>
        <pc:spChg chg="add mod">
          <ac:chgData name="Laurent Demers" userId="40a9f2b2-1a70-4f74-8761-bfab1e03baf3" providerId="ADAL" clId="{DF7FB5E6-C50E-4BAE-90FA-74AC649A9F4C}" dt="2021-05-03T18:29:51.195" v="1277" actId="313"/>
          <ac:spMkLst>
            <pc:docMk/>
            <pc:sldMk cId="1745730807" sldId="270"/>
            <ac:spMk id="20" creationId="{F8A6033C-D10A-469A-B191-391085768C5B}"/>
          </ac:spMkLst>
        </pc:spChg>
        <pc:spChg chg="add">
          <ac:chgData name="Laurent Demers" userId="40a9f2b2-1a70-4f74-8761-bfab1e03baf3" providerId="ADAL" clId="{DF7FB5E6-C50E-4BAE-90FA-74AC649A9F4C}" dt="2021-01-11T19:48:53.095" v="525"/>
          <ac:spMkLst>
            <pc:docMk/>
            <pc:sldMk cId="1745730807" sldId="270"/>
            <ac:spMk id="21" creationId="{0F62E930-64F5-4444-8DEC-A343D9518B01}"/>
          </ac:spMkLst>
        </pc:spChg>
        <pc:spChg chg="add mod">
          <ac:chgData name="Laurent Demers" userId="40a9f2b2-1a70-4f74-8761-bfab1e03baf3" providerId="ADAL" clId="{DF7FB5E6-C50E-4BAE-90FA-74AC649A9F4C}" dt="2021-01-11T19:51:37.900" v="542" actId="1076"/>
          <ac:spMkLst>
            <pc:docMk/>
            <pc:sldMk cId="1745730807" sldId="270"/>
            <ac:spMk id="24" creationId="{69C18F0D-0EF8-4E1B-8857-ED3E1A4D3745}"/>
          </ac:spMkLst>
        </pc:spChg>
        <pc:spChg chg="add mod">
          <ac:chgData name="Laurent Demers" userId="40a9f2b2-1a70-4f74-8761-bfab1e03baf3" providerId="ADAL" clId="{DF7FB5E6-C50E-4BAE-90FA-74AC649A9F4C}" dt="2021-01-11T19:51:48.720" v="546" actId="1076"/>
          <ac:spMkLst>
            <pc:docMk/>
            <pc:sldMk cId="1745730807" sldId="270"/>
            <ac:spMk id="26" creationId="{06761D41-381B-4C13-8158-E4B3F0AEA8EE}"/>
          </ac:spMkLst>
        </pc:spChg>
        <pc:grpChg chg="add">
          <ac:chgData name="Laurent Demers" userId="40a9f2b2-1a70-4f74-8761-bfab1e03baf3" providerId="ADAL" clId="{DF7FB5E6-C50E-4BAE-90FA-74AC649A9F4C}" dt="2021-01-11T19:48:53.095" v="525"/>
          <ac:grpSpMkLst>
            <pc:docMk/>
            <pc:sldMk cId="1745730807" sldId="270"/>
            <ac:grpSpMk id="2" creationId="{3653207E-EC64-4A3D-BA1B-0F8A60CC79B3}"/>
          </ac:grpSpMkLst>
        </pc:grpChg>
        <pc:cxnChg chg="add mod">
          <ac:chgData name="Laurent Demers" userId="40a9f2b2-1a70-4f74-8761-bfab1e03baf3" providerId="ADAL" clId="{DF7FB5E6-C50E-4BAE-90FA-74AC649A9F4C}" dt="2021-01-11T19:52:03.710" v="550" actId="1076"/>
          <ac:cxnSpMkLst>
            <pc:docMk/>
            <pc:sldMk cId="1745730807" sldId="270"/>
            <ac:cxnSpMk id="11" creationId="{505107F1-8B8A-49B1-908B-81F2FA4D2F4D}"/>
          </ac:cxnSpMkLst>
        </pc:cxnChg>
        <pc:cxnChg chg="add mod">
          <ac:chgData name="Laurent Demers" userId="40a9f2b2-1a70-4f74-8761-bfab1e03baf3" providerId="ADAL" clId="{DF7FB5E6-C50E-4BAE-90FA-74AC649A9F4C}" dt="2021-01-11T19:52:01.640" v="549" actId="1076"/>
          <ac:cxnSpMkLst>
            <pc:docMk/>
            <pc:sldMk cId="1745730807" sldId="270"/>
            <ac:cxnSpMk id="12" creationId="{BD9EC7F9-E1F7-40C3-8D12-B07786ECA824}"/>
          </ac:cxnSpMkLst>
        </pc:cxnChg>
        <pc:cxnChg chg="add mod">
          <ac:chgData name="Laurent Demers" userId="40a9f2b2-1a70-4f74-8761-bfab1e03baf3" providerId="ADAL" clId="{DF7FB5E6-C50E-4BAE-90FA-74AC649A9F4C}" dt="2021-01-11T19:51:53.910" v="547" actId="1076"/>
          <ac:cxnSpMkLst>
            <pc:docMk/>
            <pc:sldMk cId="1745730807" sldId="270"/>
            <ac:cxnSpMk id="13" creationId="{BE7266FB-ACC2-4F77-9287-83F2083734B2}"/>
          </ac:cxnSpMkLst>
        </pc:cxnChg>
        <pc:cxnChg chg="add mod">
          <ac:chgData name="Laurent Demers" userId="40a9f2b2-1a70-4f74-8761-bfab1e03baf3" providerId="ADAL" clId="{DF7FB5E6-C50E-4BAE-90FA-74AC649A9F4C}" dt="2021-01-11T19:51:58.170" v="548" actId="1076"/>
          <ac:cxnSpMkLst>
            <pc:docMk/>
            <pc:sldMk cId="1745730807" sldId="270"/>
            <ac:cxnSpMk id="14" creationId="{637BDDC0-D144-4D1A-AE27-B6CA2125A161}"/>
          </ac:cxnSpMkLst>
        </pc:cxnChg>
        <pc:cxnChg chg="add mod">
          <ac:chgData name="Laurent Demers" userId="40a9f2b2-1a70-4f74-8761-bfab1e03baf3" providerId="ADAL" clId="{DF7FB5E6-C50E-4BAE-90FA-74AC649A9F4C}" dt="2021-01-11T19:51:37.900" v="542" actId="1076"/>
          <ac:cxnSpMkLst>
            <pc:docMk/>
            <pc:sldMk cId="1745730807" sldId="270"/>
            <ac:cxnSpMk id="18" creationId="{FFBE4E84-59A8-42B5-A0BB-2D7B5284A69E}"/>
          </ac:cxnSpMkLst>
        </pc:cxnChg>
      </pc:sldChg>
      <pc:sldChg chg="addSp delSp modSp add ord">
        <pc:chgData name="Laurent Demers" userId="40a9f2b2-1a70-4f74-8761-bfab1e03baf3" providerId="ADAL" clId="{DF7FB5E6-C50E-4BAE-90FA-74AC649A9F4C}" dt="2021-05-03T18:44:18.782" v="1278"/>
        <pc:sldMkLst>
          <pc:docMk/>
          <pc:sldMk cId="514992363" sldId="272"/>
        </pc:sldMkLst>
        <pc:spChg chg="add del">
          <ac:chgData name="Laurent Demers" userId="40a9f2b2-1a70-4f74-8761-bfab1e03baf3" providerId="ADAL" clId="{DF7FB5E6-C50E-4BAE-90FA-74AC649A9F4C}" dt="2021-01-11T20:44:32.164" v="786" actId="478"/>
          <ac:spMkLst>
            <pc:docMk/>
            <pc:sldMk cId="514992363" sldId="272"/>
            <ac:spMk id="3" creationId="{504ABD2A-C8A7-4269-90CA-B93D8E706CB6}"/>
          </ac:spMkLst>
        </pc:spChg>
        <pc:spChg chg="add mod">
          <ac:chgData name="Laurent Demers" userId="40a9f2b2-1a70-4f74-8761-bfab1e03baf3" providerId="ADAL" clId="{DF7FB5E6-C50E-4BAE-90FA-74AC649A9F4C}" dt="2021-01-11T20:53:17.238" v="827" actId="1076"/>
          <ac:spMkLst>
            <pc:docMk/>
            <pc:sldMk cId="514992363" sldId="272"/>
            <ac:spMk id="6" creationId="{22385D30-94B8-4D8A-BF4D-C62D473BFB8E}"/>
          </ac:spMkLst>
        </pc:spChg>
        <pc:spChg chg="add mod">
          <ac:chgData name="Laurent Demers" userId="40a9f2b2-1a70-4f74-8761-bfab1e03baf3" providerId="ADAL" clId="{DF7FB5E6-C50E-4BAE-90FA-74AC649A9F4C}" dt="2021-01-11T20:48:44.969" v="800" actId="1076"/>
          <ac:spMkLst>
            <pc:docMk/>
            <pc:sldMk cId="514992363" sldId="272"/>
            <ac:spMk id="7" creationId="{4B29A053-0EAD-43B2-B229-DED2D4C48596}"/>
          </ac:spMkLst>
        </pc:spChg>
        <pc:graphicFrameChg chg="add del mod">
          <ac:chgData name="Laurent Demers" userId="40a9f2b2-1a70-4f74-8761-bfab1e03baf3" providerId="ADAL" clId="{DF7FB5E6-C50E-4BAE-90FA-74AC649A9F4C}" dt="2021-01-11T20:03:01.959" v="784" actId="478"/>
          <ac:graphicFrameMkLst>
            <pc:docMk/>
            <pc:sldMk cId="514992363" sldId="272"/>
            <ac:graphicFrameMk id="2" creationId="{519710D7-6C7E-4911-BDB0-C360B65DB0C1}"/>
          </ac:graphicFrameMkLst>
        </pc:graphicFrameChg>
        <pc:picChg chg="add mod">
          <ac:chgData name="Laurent Demers" userId="40a9f2b2-1a70-4f74-8761-bfab1e03baf3" providerId="ADAL" clId="{DF7FB5E6-C50E-4BAE-90FA-74AC649A9F4C}" dt="2021-05-03T18:44:18.782" v="1278"/>
          <ac:picMkLst>
            <pc:docMk/>
            <pc:sldMk cId="514992363" sldId="272"/>
            <ac:picMk id="5" creationId="{4FFA111E-1CE4-47C7-940F-7A72EE6B4EBA}"/>
          </ac:picMkLst>
        </pc:picChg>
      </pc:sldChg>
      <pc:sldChg chg="addSp delSp modSp add del modTransition">
        <pc:chgData name="Laurent Demers" userId="40a9f2b2-1a70-4f74-8761-bfab1e03baf3" providerId="ADAL" clId="{DF7FB5E6-C50E-4BAE-90FA-74AC649A9F4C}" dt="2021-05-03T19:45:57.621" v="1292" actId="2696"/>
        <pc:sldMkLst>
          <pc:docMk/>
          <pc:sldMk cId="2899075594" sldId="273"/>
        </pc:sldMkLst>
        <pc:spChg chg="add del mod">
          <ac:chgData name="Laurent Demers" userId="40a9f2b2-1a70-4f74-8761-bfab1e03baf3" providerId="ADAL" clId="{DF7FB5E6-C50E-4BAE-90FA-74AC649A9F4C}" dt="2021-03-15T18:51:20.632" v="974" actId="478"/>
          <ac:spMkLst>
            <pc:docMk/>
            <pc:sldMk cId="2899075594" sldId="273"/>
            <ac:spMk id="2" creationId="{86C4A213-81D4-490F-AA5C-A1D5C1EF8224}"/>
          </ac:spMkLst>
        </pc:spChg>
        <pc:spChg chg="add del">
          <ac:chgData name="Laurent Demers" userId="40a9f2b2-1a70-4f74-8761-bfab1e03baf3" providerId="ADAL" clId="{DF7FB5E6-C50E-4BAE-90FA-74AC649A9F4C}" dt="2021-03-15T18:51:23.176" v="976"/>
          <ac:spMkLst>
            <pc:docMk/>
            <pc:sldMk cId="2899075594" sldId="273"/>
            <ac:spMk id="3" creationId="{9285263C-0B63-45A8-A452-ECFE1B5690F8}"/>
          </ac:spMkLst>
        </pc:spChg>
        <pc:spChg chg="add mod">
          <ac:chgData name="Laurent Demers" userId="40a9f2b2-1a70-4f74-8761-bfab1e03baf3" providerId="ADAL" clId="{DF7FB5E6-C50E-4BAE-90FA-74AC649A9F4C}" dt="2021-03-15T18:52:15.759" v="987" actId="1076"/>
          <ac:spMkLst>
            <pc:docMk/>
            <pc:sldMk cId="2899075594" sldId="273"/>
            <ac:spMk id="4" creationId="{7A0F7E3C-A2A6-4150-AF18-17E53FFC37D9}"/>
          </ac:spMkLst>
        </pc:spChg>
      </pc:sldChg>
      <pc:sldChg chg="addSp modSp add ord">
        <pc:chgData name="Laurent Demers" userId="40a9f2b2-1a70-4f74-8761-bfab1e03baf3" providerId="ADAL" clId="{DF7FB5E6-C50E-4BAE-90FA-74AC649A9F4C}" dt="2021-03-16T13:35:49.582" v="1160"/>
        <pc:sldMkLst>
          <pc:docMk/>
          <pc:sldMk cId="431614254" sldId="274"/>
        </pc:sldMkLst>
        <pc:spChg chg="mod">
          <ac:chgData name="Laurent Demers" userId="40a9f2b2-1a70-4f74-8761-bfab1e03baf3" providerId="ADAL" clId="{DF7FB5E6-C50E-4BAE-90FA-74AC649A9F4C}" dt="2021-03-15T19:43:33.257" v="1031" actId="207"/>
          <ac:spMkLst>
            <pc:docMk/>
            <pc:sldMk cId="431614254" sldId="274"/>
            <ac:spMk id="2" creationId="{9A4F5B05-DEAC-49DF-BD2B-695748969772}"/>
          </ac:spMkLst>
        </pc:spChg>
        <pc:picChg chg="add mod">
          <ac:chgData name="Laurent Demers" userId="40a9f2b2-1a70-4f74-8761-bfab1e03baf3" providerId="ADAL" clId="{DF7FB5E6-C50E-4BAE-90FA-74AC649A9F4C}" dt="2021-03-15T19:43:50.846" v="1033" actId="1076"/>
          <ac:picMkLst>
            <pc:docMk/>
            <pc:sldMk cId="431614254" sldId="274"/>
            <ac:picMk id="4" creationId="{00419005-4971-4F7E-9661-D04923DD60C6}"/>
          </ac:picMkLst>
        </pc:picChg>
      </pc:sldChg>
      <pc:sldChg chg="addSp delSp modSp add delAnim modAnim">
        <pc:chgData name="Laurent Demers" userId="40a9f2b2-1a70-4f74-8761-bfab1e03baf3" providerId="ADAL" clId="{DF7FB5E6-C50E-4BAE-90FA-74AC649A9F4C}" dt="2021-05-03T18:08:44.710" v="1201" actId="20577"/>
        <pc:sldMkLst>
          <pc:docMk/>
          <pc:sldMk cId="569352206" sldId="275"/>
        </pc:sldMkLst>
        <pc:spChg chg="mod">
          <ac:chgData name="Laurent Demers" userId="40a9f2b2-1a70-4f74-8761-bfab1e03baf3" providerId="ADAL" clId="{DF7FB5E6-C50E-4BAE-90FA-74AC649A9F4C}" dt="2021-05-03T18:08:44.710" v="1201" actId="20577"/>
          <ac:spMkLst>
            <pc:docMk/>
            <pc:sldMk cId="569352206" sldId="275"/>
            <ac:spMk id="2" creationId="{BACBB5D9-366D-41AC-812C-B9143E719711}"/>
          </ac:spMkLst>
        </pc:spChg>
        <pc:spChg chg="add del mod">
          <ac:chgData name="Laurent Demers" userId="40a9f2b2-1a70-4f74-8761-bfab1e03baf3" providerId="ADAL" clId="{DF7FB5E6-C50E-4BAE-90FA-74AC649A9F4C}" dt="2021-05-03T18:08:04.638" v="1184"/>
          <ac:spMkLst>
            <pc:docMk/>
            <pc:sldMk cId="569352206" sldId="275"/>
            <ac:spMk id="6" creationId="{26E66EE5-DFB8-41F9-86DF-D2382FB408AB}"/>
          </ac:spMkLst>
        </pc:spChg>
        <pc:spChg chg="add mod">
          <ac:chgData name="Laurent Demers" userId="40a9f2b2-1a70-4f74-8761-bfab1e03baf3" providerId="ADAL" clId="{DF7FB5E6-C50E-4BAE-90FA-74AC649A9F4C}" dt="2021-05-03T18:08:29.349" v="1189" actId="403"/>
          <ac:spMkLst>
            <pc:docMk/>
            <pc:sldMk cId="569352206" sldId="275"/>
            <ac:spMk id="7" creationId="{C0E71FAB-6F07-40E7-B79B-E6C162397433}"/>
          </ac:spMkLst>
        </pc:spChg>
        <pc:picChg chg="add del mod">
          <ac:chgData name="Laurent Demers" userId="40a9f2b2-1a70-4f74-8761-bfab1e03baf3" providerId="ADAL" clId="{DF7FB5E6-C50E-4BAE-90FA-74AC649A9F4C}" dt="2021-05-03T18:06:48.749" v="1161" actId="478"/>
          <ac:picMkLst>
            <pc:docMk/>
            <pc:sldMk cId="569352206" sldId="275"/>
            <ac:picMk id="4" creationId="{D89179F5-63DF-4BF5-978D-54E8D142E27D}"/>
          </ac:picMkLst>
        </pc:picChg>
        <pc:picChg chg="add mod">
          <ac:chgData name="Laurent Demers" userId="40a9f2b2-1a70-4f74-8761-bfab1e03baf3" providerId="ADAL" clId="{DF7FB5E6-C50E-4BAE-90FA-74AC649A9F4C}" dt="2021-05-03T18:07:32.918" v="1180" actId="1076"/>
          <ac:picMkLst>
            <pc:docMk/>
            <pc:sldMk cId="569352206" sldId="275"/>
            <ac:picMk id="5" creationId="{75B69F73-16CC-4381-A28F-D7801FF8EF43}"/>
          </ac:picMkLst>
        </pc:picChg>
      </pc:sldChg>
      <pc:sldChg chg="addSp modSp add">
        <pc:chgData name="Laurent Demers" userId="40a9f2b2-1a70-4f74-8761-bfab1e03baf3" providerId="ADAL" clId="{DF7FB5E6-C50E-4BAE-90FA-74AC649A9F4C}" dt="2021-05-03T18:11:28.795" v="1272" actId="1076"/>
        <pc:sldMkLst>
          <pc:docMk/>
          <pc:sldMk cId="910247409" sldId="276"/>
        </pc:sldMkLst>
        <pc:spChg chg="mod">
          <ac:chgData name="Laurent Demers" userId="40a9f2b2-1a70-4f74-8761-bfab1e03baf3" providerId="ADAL" clId="{DF7FB5E6-C50E-4BAE-90FA-74AC649A9F4C}" dt="2021-05-03T18:09:14.879" v="1253" actId="114"/>
          <ac:spMkLst>
            <pc:docMk/>
            <pc:sldMk cId="910247409" sldId="276"/>
            <ac:spMk id="2" creationId="{D05565E0-BF3E-49AF-A1BF-A6B00E910B54}"/>
          </ac:spMkLst>
        </pc:spChg>
        <pc:spChg chg="add mod">
          <ac:chgData name="Laurent Demers" userId="40a9f2b2-1a70-4f74-8761-bfab1e03baf3" providerId="ADAL" clId="{DF7FB5E6-C50E-4BAE-90FA-74AC649A9F4C}" dt="2021-05-03T18:11:28.795" v="1272" actId="1076"/>
          <ac:spMkLst>
            <pc:docMk/>
            <pc:sldMk cId="910247409" sldId="276"/>
            <ac:spMk id="4" creationId="{47BBD7A3-F55D-4618-9BE4-74CC2A177BDE}"/>
          </ac:spMkLst>
        </pc:spChg>
        <pc:picChg chg="add mod">
          <ac:chgData name="Laurent Demers" userId="40a9f2b2-1a70-4f74-8761-bfab1e03baf3" providerId="ADAL" clId="{DF7FB5E6-C50E-4BAE-90FA-74AC649A9F4C}" dt="2021-05-03T18:11:25.936" v="1271" actId="1076"/>
          <ac:picMkLst>
            <pc:docMk/>
            <pc:sldMk cId="910247409" sldId="276"/>
            <ac:picMk id="3" creationId="{898470E0-7BA8-4262-A846-F64CD2CB0EAE}"/>
          </ac:picMkLst>
        </pc:picChg>
      </pc:sldChg>
      <pc:sldChg chg="addSp delSp modSp add">
        <pc:chgData name="Laurent Demers" userId="40a9f2b2-1a70-4f74-8761-bfab1e03baf3" providerId="ADAL" clId="{DF7FB5E6-C50E-4BAE-90FA-74AC649A9F4C}" dt="2021-05-03T18:12:14.871" v="1276" actId="1076"/>
        <pc:sldMkLst>
          <pc:docMk/>
          <pc:sldMk cId="4198581159" sldId="277"/>
        </pc:sldMkLst>
        <pc:spChg chg="mod">
          <ac:chgData name="Laurent Demers" userId="40a9f2b2-1a70-4f74-8761-bfab1e03baf3" providerId="ADAL" clId="{DF7FB5E6-C50E-4BAE-90FA-74AC649A9F4C}" dt="2021-03-16T13:30:13.558" v="1127" actId="122"/>
          <ac:spMkLst>
            <pc:docMk/>
            <pc:sldMk cId="4198581159" sldId="277"/>
            <ac:spMk id="2" creationId="{ECAD6C76-2F85-4CFC-9169-06AE0565291D}"/>
          </ac:spMkLst>
        </pc:spChg>
        <pc:spChg chg="add del mod">
          <ac:chgData name="Laurent Demers" userId="40a9f2b2-1a70-4f74-8761-bfab1e03baf3" providerId="ADAL" clId="{DF7FB5E6-C50E-4BAE-90FA-74AC649A9F4C}" dt="2021-03-16T13:30:22.009" v="1132"/>
          <ac:spMkLst>
            <pc:docMk/>
            <pc:sldMk cId="4198581159" sldId="277"/>
            <ac:spMk id="3" creationId="{4B0CB42F-D9C3-4A49-9AEA-56A4A17D17A4}"/>
          </ac:spMkLst>
        </pc:spChg>
        <pc:picChg chg="add mod">
          <ac:chgData name="Laurent Demers" userId="40a9f2b2-1a70-4f74-8761-bfab1e03baf3" providerId="ADAL" clId="{DF7FB5E6-C50E-4BAE-90FA-74AC649A9F4C}" dt="2021-05-03T18:12:14.871" v="1276" actId="1076"/>
          <ac:picMkLst>
            <pc:docMk/>
            <pc:sldMk cId="4198581159" sldId="277"/>
            <ac:picMk id="4" creationId="{E22481DC-DFE1-4AFD-9D46-8D017314B953}"/>
          </ac:picMkLst>
        </pc:picChg>
      </pc:sldChg>
    </pc:docChg>
  </pc:docChgLst>
  <pc:docChgLst>
    <pc:chgData name="Laurent Demers" userId="40a9f2b2-1a70-4f74-8761-bfab1e03baf3" providerId="ADAL" clId="{05DA219A-F583-4B42-8AE8-8C839C628FED}"/>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A"/>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CA"/>
          </a:p>
        </p:txBody>
      </p:sp>
      <p:sp>
        <p:nvSpPr>
          <p:cNvPr id="4" name="Espace réservé de la date 3"/>
          <p:cNvSpPr>
            <a:spLocks noGrp="1"/>
          </p:cNvSpPr>
          <p:nvPr>
            <p:ph type="dt" sz="half" idx="10"/>
          </p:nvPr>
        </p:nvSpPr>
        <p:spPr/>
        <p:txBody>
          <a:bodyPr/>
          <a:lstStyle/>
          <a:p>
            <a:fld id="{A9C4729A-6841-4697-8E66-886CA226017A}" type="datetimeFigureOut">
              <a:rPr lang="fr-CA" smtClean="0"/>
              <a:t>2021-05-03</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2344935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A9C4729A-6841-4697-8E66-886CA226017A}" type="datetimeFigureOut">
              <a:rPr lang="fr-CA" smtClean="0"/>
              <a:t>2021-05-03</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4224430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endParaRPr lang="fr-CA"/>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A9C4729A-6841-4697-8E66-886CA226017A}" type="datetimeFigureOut">
              <a:rPr lang="fr-CA" smtClean="0"/>
              <a:t>2021-05-03</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4287858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A9C4729A-6841-4697-8E66-886CA226017A}" type="datetimeFigureOut">
              <a:rPr lang="fr-CA" smtClean="0"/>
              <a:t>2021-05-03</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1644863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A9C4729A-6841-4697-8E66-886CA226017A}" type="datetimeFigureOut">
              <a:rPr lang="fr-CA" smtClean="0"/>
              <a:t>2021-05-03</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3281301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p:cNvSpPr>
            <a:spLocks noGrp="1"/>
          </p:cNvSpPr>
          <p:nvPr>
            <p:ph type="dt" sz="half" idx="10"/>
          </p:nvPr>
        </p:nvSpPr>
        <p:spPr/>
        <p:txBody>
          <a:bodyPr/>
          <a:lstStyle/>
          <a:p>
            <a:fld id="{A9C4729A-6841-4697-8E66-886CA226017A}" type="datetimeFigureOut">
              <a:rPr lang="fr-CA" smtClean="0"/>
              <a:t>2021-05-03</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2543205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endParaRPr lang="fr-CA"/>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p:cNvSpPr>
            <a:spLocks noGrp="1"/>
          </p:cNvSpPr>
          <p:nvPr>
            <p:ph type="dt" sz="half" idx="10"/>
          </p:nvPr>
        </p:nvSpPr>
        <p:spPr/>
        <p:txBody>
          <a:bodyPr/>
          <a:lstStyle/>
          <a:p>
            <a:fld id="{A9C4729A-6841-4697-8E66-886CA226017A}" type="datetimeFigureOut">
              <a:rPr lang="fr-CA" smtClean="0"/>
              <a:t>2021-05-03</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3507736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e la date 2"/>
          <p:cNvSpPr>
            <a:spLocks noGrp="1"/>
          </p:cNvSpPr>
          <p:nvPr>
            <p:ph type="dt" sz="half" idx="10"/>
          </p:nvPr>
        </p:nvSpPr>
        <p:spPr/>
        <p:txBody>
          <a:bodyPr/>
          <a:lstStyle/>
          <a:p>
            <a:fld id="{A9C4729A-6841-4697-8E66-886CA226017A}" type="datetimeFigureOut">
              <a:rPr lang="fr-CA" smtClean="0"/>
              <a:t>2021-05-03</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1981190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9C4729A-6841-4697-8E66-886CA226017A}" type="datetimeFigureOut">
              <a:rPr lang="fr-CA" smtClean="0"/>
              <a:t>2021-05-03</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2710265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9C4729A-6841-4697-8E66-886CA226017A}" type="datetimeFigureOut">
              <a:rPr lang="fr-CA" smtClean="0"/>
              <a:t>2021-05-03</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2368700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9C4729A-6841-4697-8E66-886CA226017A}" type="datetimeFigureOut">
              <a:rPr lang="fr-CA" smtClean="0"/>
              <a:t>2021-05-03</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72E8EF75-E2CB-4C08-A2E0-802EE2FFA06C}" type="slidenum">
              <a:rPr lang="fr-CA" smtClean="0"/>
              <a:t>‹N°›</a:t>
            </a:fld>
            <a:endParaRPr lang="fr-CA"/>
          </a:p>
        </p:txBody>
      </p:sp>
    </p:spTree>
    <p:extLst>
      <p:ext uri="{BB962C8B-B14F-4D97-AF65-F5344CB8AC3E}">
        <p14:creationId xmlns:p14="http://schemas.microsoft.com/office/powerpoint/2010/main" val="1381935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C4729A-6841-4697-8E66-886CA226017A}" type="datetimeFigureOut">
              <a:rPr lang="fr-CA" smtClean="0"/>
              <a:t>2021-05-03</a:t>
            </a:fld>
            <a:endParaRPr lang="fr-CA"/>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E8EF75-E2CB-4C08-A2E0-802EE2FFA06C}" type="slidenum">
              <a:rPr lang="fr-CA" smtClean="0"/>
              <a:t>‹N°›</a:t>
            </a:fld>
            <a:endParaRPr lang="fr-CA"/>
          </a:p>
        </p:txBody>
      </p:sp>
    </p:spTree>
    <p:extLst>
      <p:ext uri="{BB962C8B-B14F-4D97-AF65-F5344CB8AC3E}">
        <p14:creationId xmlns:p14="http://schemas.microsoft.com/office/powerpoint/2010/main" val="22247147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sa/4.0/deed.fr" TargetMode="External"/><Relationship Id="rId2" Type="http://schemas.openxmlformats.org/officeDocument/2006/relationships/image" Target="../media/image1.img"/><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groupedomco.com/portfolio_item/campagne-blainville-securite-du-tapage-sur-les-medias-sociaux/#prettyPhoto" TargetMode="External"/><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6.xml"/><Relationship Id="rId1" Type="http://schemas.openxmlformats.org/officeDocument/2006/relationships/video" Target="https://www.youtube.com/embed/PVb6UFsZ2Zo" TargetMode="External"/><Relationship Id="rId4" Type="http://schemas.openxmlformats.org/officeDocument/2006/relationships/hyperlink" Target="https://saaq.gouv.qc.ca/securite-routiere/comportements/distractions/risques-solution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6.xml"/><Relationship Id="rId1" Type="http://schemas.openxmlformats.org/officeDocument/2006/relationships/video" Target="https://www.youtube.com/embed/W81GPWciju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mindomo.com/mindmap/2617c1cb1c0240a0ba07ca17cdd86229"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83920" y="2472503"/>
            <a:ext cx="10424160" cy="2250831"/>
          </a:xfrm>
        </p:spPr>
        <p:txBody>
          <a:bodyPr>
            <a:normAutofit fontScale="90000"/>
          </a:bodyPr>
          <a:lstStyle/>
          <a:p>
            <a:r>
              <a:rPr lang="fr-CA" sz="4800" dirty="0"/>
              <a:t>Répondre à une question de réaction</a:t>
            </a:r>
            <a:br>
              <a:rPr lang="fr-CA" dirty="0"/>
            </a:br>
            <a:br>
              <a:rPr lang="fr-CA" dirty="0"/>
            </a:br>
            <a:r>
              <a:rPr lang="fr-CA" sz="4800" b="1" dirty="0"/>
              <a:t>Français, langue d’enseignement</a:t>
            </a:r>
            <a:br>
              <a:rPr lang="fr-CA" sz="4800" b="1" dirty="0"/>
            </a:br>
            <a:br>
              <a:rPr lang="fr-CA" sz="4800" b="1" dirty="0"/>
            </a:br>
            <a:r>
              <a:rPr lang="fr-CA" sz="4800" b="1" dirty="0"/>
              <a:t>Chantal Cayer</a:t>
            </a:r>
            <a:br>
              <a:rPr lang="fr-CA" sz="4800" b="1" dirty="0"/>
            </a:br>
            <a:r>
              <a:rPr lang="fr-CA" sz="4800" b="1" dirty="0"/>
              <a:t>Laurent Demers</a:t>
            </a:r>
            <a:endParaRPr lang="fr-CA" b="1" dirty="0"/>
          </a:p>
        </p:txBody>
      </p:sp>
      <p:pic>
        <p:nvPicPr>
          <p:cNvPr id="4" name="Image 3">
            <a:extLst>
              <a:ext uri="{FF2B5EF4-FFF2-40B4-BE49-F238E27FC236}">
                <a16:creationId xmlns:a16="http://schemas.microsoft.com/office/drawing/2014/main" id="{8631AA4C-F64D-4189-BFD9-35FC3A36E347}"/>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416550" y="5045216"/>
            <a:ext cx="1358900" cy="467570"/>
          </a:xfrm>
          <a:prstGeom prst="rect">
            <a:avLst/>
          </a:prstGeom>
        </p:spPr>
      </p:pic>
      <p:sp>
        <p:nvSpPr>
          <p:cNvPr id="5" name="ZoneTexte 4">
            <a:extLst>
              <a:ext uri="{FF2B5EF4-FFF2-40B4-BE49-F238E27FC236}">
                <a16:creationId xmlns:a16="http://schemas.microsoft.com/office/drawing/2014/main" id="{A3306688-31B7-450B-8F0C-C9595B25F639}"/>
              </a:ext>
            </a:extLst>
          </p:cNvPr>
          <p:cNvSpPr txBox="1"/>
          <p:nvPr/>
        </p:nvSpPr>
        <p:spPr>
          <a:xfrm>
            <a:off x="770890" y="5555119"/>
            <a:ext cx="12009120" cy="338554"/>
          </a:xfrm>
          <a:prstGeom prst="rect">
            <a:avLst/>
          </a:prstGeom>
          <a:noFill/>
        </p:spPr>
        <p:txBody>
          <a:bodyPr vert="horz" wrap="square" rtlCol="0">
            <a:spAutoFit/>
          </a:bodyPr>
          <a:lstStyle/>
          <a:p>
            <a:r>
              <a:rPr lang="en-US" sz="1600" dirty="0"/>
              <a:t>Ce document </a:t>
            </a:r>
            <a:r>
              <a:rPr lang="en-US" sz="1600" dirty="0" err="1"/>
              <a:t>est</a:t>
            </a:r>
            <a:r>
              <a:rPr lang="en-US" sz="1600" dirty="0"/>
              <a:t> sous </a:t>
            </a:r>
            <a:r>
              <a:rPr lang="en-US" sz="1600" dirty="0" err="1"/>
              <a:t>licence</a:t>
            </a:r>
            <a:r>
              <a:rPr lang="en-US" sz="1600" dirty="0"/>
              <a:t>  </a:t>
            </a:r>
            <a:r>
              <a:rPr lang="en-US" sz="1600" dirty="0">
                <a:hlinkClick r:id="rId3"/>
              </a:rPr>
              <a:t>Creative Commons Attribution – Pas d’ </a:t>
            </a:r>
            <a:r>
              <a:rPr lang="en-US" sz="1600" dirty="0" err="1">
                <a:hlinkClick r:id="rId3"/>
              </a:rPr>
              <a:t>utilisation</a:t>
            </a:r>
            <a:r>
              <a:rPr lang="en-US" sz="1600" dirty="0">
                <a:hlinkClick r:id="rId3"/>
              </a:rPr>
              <a:t> </a:t>
            </a:r>
            <a:r>
              <a:rPr lang="en-US" sz="1600" dirty="0" err="1">
                <a:hlinkClick r:id="rId3"/>
              </a:rPr>
              <a:t>commerciale</a:t>
            </a:r>
            <a:r>
              <a:rPr lang="en-US" sz="1600" dirty="0">
                <a:hlinkClick r:id="rId3"/>
              </a:rPr>
              <a:t> – Partage à </a:t>
            </a:r>
            <a:r>
              <a:rPr lang="en-US" sz="1600" dirty="0" err="1">
                <a:hlinkClick r:id="rId3"/>
              </a:rPr>
              <a:t>l’identique</a:t>
            </a:r>
            <a:r>
              <a:rPr lang="en-US" sz="1600" dirty="0">
                <a:hlinkClick r:id="rId3"/>
              </a:rPr>
              <a:t>  4.0 Internatio</a:t>
            </a:r>
            <a:r>
              <a:rPr lang="en-US" sz="1600" dirty="0">
                <a:hlinkClick r:id="rId4"/>
              </a:rPr>
              <a:t>nal</a:t>
            </a:r>
            <a:r>
              <a:rPr lang="en-US" sz="1600" dirty="0"/>
              <a:t>.</a:t>
            </a:r>
            <a:endParaRPr lang="fr-CA" sz="1600" dirty="0"/>
          </a:p>
        </p:txBody>
      </p:sp>
    </p:spTree>
    <p:extLst>
      <p:ext uri="{BB962C8B-B14F-4D97-AF65-F5344CB8AC3E}">
        <p14:creationId xmlns:p14="http://schemas.microsoft.com/office/powerpoint/2010/main" val="280534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3957" y="2614863"/>
            <a:ext cx="9572803" cy="2797304"/>
          </a:xfrm>
          <a:prstGeom prst="rect">
            <a:avLst/>
          </a:prstGeom>
        </p:spPr>
        <p:txBody>
          <a:bodyPr wrap="square">
            <a:spAutoFit/>
          </a:bodyPr>
          <a:lstStyle/>
          <a:p>
            <a:pPr>
              <a:lnSpc>
                <a:spcPct val="115000"/>
              </a:lnSpc>
              <a:spcBef>
                <a:spcPts val="600"/>
              </a:spcBef>
              <a:spcAft>
                <a:spcPts val="400"/>
              </a:spcAft>
            </a:pPr>
            <a:r>
              <a:rPr lang="fr-CA" sz="2800" dirty="0">
                <a:ea typeface="Calibri" panose="020F0502020204030204" pitchFamily="34" charset="0"/>
                <a:cs typeface="Times New Roman" panose="02020603050405020304" pitchFamily="18" charset="0"/>
              </a:rPr>
              <a:t>Comment réagissez-vous aux constats de ce projet-pilote du ministère des Transports?</a:t>
            </a:r>
          </a:p>
          <a:p>
            <a:pPr>
              <a:lnSpc>
                <a:spcPct val="115000"/>
              </a:lnSpc>
              <a:spcBef>
                <a:spcPts val="600"/>
              </a:spcBef>
              <a:spcAft>
                <a:spcPts val="400"/>
              </a:spcAft>
            </a:pPr>
            <a:endParaRPr lang="fr-CA" sz="2800" dirty="0">
              <a:ea typeface="Calibri" panose="020F0502020204030204" pitchFamily="34" charset="0"/>
              <a:cs typeface="Times New Roman" panose="02020603050405020304" pitchFamily="18" charset="0"/>
            </a:endParaRPr>
          </a:p>
          <a:p>
            <a:pPr>
              <a:lnSpc>
                <a:spcPct val="115000"/>
              </a:lnSpc>
              <a:spcBef>
                <a:spcPts val="600"/>
              </a:spcBef>
              <a:spcAft>
                <a:spcPts val="400"/>
              </a:spcAft>
            </a:pPr>
            <a:r>
              <a:rPr lang="fr-CA" sz="2800" dirty="0">
                <a:ea typeface="Calibri" panose="020F0502020204030204" pitchFamily="34" charset="0"/>
                <a:cs typeface="Times New Roman" panose="02020603050405020304" pitchFamily="18" charset="0"/>
              </a:rPr>
              <a:t>Justifier votre réaction à l’aide d’éléments explicites et implicites issus du texte et de repères culturels</a:t>
            </a:r>
            <a:endParaRPr lang="fr-CA" sz="3200" dirty="0">
              <a:ea typeface="Calibri" panose="020F0502020204030204" pitchFamily="34" charset="0"/>
              <a:cs typeface="Times New Roman" panose="02020603050405020304" pitchFamily="18" charset="0"/>
            </a:endParaRPr>
          </a:p>
        </p:txBody>
      </p:sp>
      <p:sp>
        <p:nvSpPr>
          <p:cNvPr id="3" name="ZoneTexte 2"/>
          <p:cNvSpPr txBox="1"/>
          <p:nvPr/>
        </p:nvSpPr>
        <p:spPr>
          <a:xfrm>
            <a:off x="4936916" y="1420177"/>
            <a:ext cx="1933158" cy="646331"/>
          </a:xfrm>
          <a:prstGeom prst="rect">
            <a:avLst/>
          </a:prstGeom>
          <a:noFill/>
        </p:spPr>
        <p:txBody>
          <a:bodyPr wrap="none" rtlCol="0">
            <a:spAutoFit/>
          </a:bodyPr>
          <a:lstStyle/>
          <a:p>
            <a:r>
              <a:rPr lang="fr-CA" sz="3600" b="1" dirty="0"/>
              <a:t>Question</a:t>
            </a:r>
            <a:endParaRPr lang="fr-CA" b="1" dirty="0"/>
          </a:p>
        </p:txBody>
      </p:sp>
    </p:spTree>
    <p:extLst>
      <p:ext uri="{BB962C8B-B14F-4D97-AF65-F5344CB8AC3E}">
        <p14:creationId xmlns:p14="http://schemas.microsoft.com/office/powerpoint/2010/main" val="342715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6"/>
          <p:cNvSpPr>
            <a:spLocks noGrp="1"/>
          </p:cNvSpPr>
          <p:nvPr>
            <p:ph type="title"/>
          </p:nvPr>
        </p:nvSpPr>
        <p:spPr>
          <a:xfrm>
            <a:off x="838200" y="215285"/>
            <a:ext cx="10515600" cy="805526"/>
          </a:xfrm>
        </p:spPr>
        <p:txBody>
          <a:bodyPr>
            <a:normAutofit fontScale="90000"/>
          </a:bodyPr>
          <a:lstStyle/>
          <a:p>
            <a:pPr algn="ctr"/>
            <a:r>
              <a:rPr lang="fr-CA" sz="3600" b="1" dirty="0">
                <a:latin typeface="+mn-lt"/>
              </a:rPr>
              <a:t>Stratégie détaillée pour répondre à une question de réaction</a:t>
            </a:r>
          </a:p>
        </p:txBody>
      </p:sp>
      <p:sp>
        <p:nvSpPr>
          <p:cNvPr id="5" name="Forme automatique 2"/>
          <p:cNvSpPr>
            <a:spLocks noChangeArrowheads="1"/>
          </p:cNvSpPr>
          <p:nvPr/>
        </p:nvSpPr>
        <p:spPr bwMode="auto">
          <a:xfrm rot="5400000">
            <a:off x="3893418" y="-2396759"/>
            <a:ext cx="1225543" cy="8250381"/>
          </a:xfrm>
          <a:prstGeom prst="roundRect">
            <a:avLst>
              <a:gd name="adj" fmla="val 13032"/>
            </a:avLst>
          </a:prstGeom>
          <a:solidFill>
            <a:srgbClr val="0070C0"/>
          </a:solidFill>
        </p:spPr>
        <p:txBody>
          <a:bodyPr rot="0" vert="horz" wrap="square" lIns="0" tIns="0" rIns="0" bIns="0" anchor="ctr" anchorCtr="0" upright="1">
            <a:noAutofit/>
          </a:bodyPr>
          <a:lstStyle/>
          <a:p>
            <a:pPr>
              <a:lnSpc>
                <a:spcPct val="107000"/>
              </a:lnSpc>
              <a:spcAft>
                <a:spcPts val="800"/>
              </a:spcAft>
            </a:pPr>
            <a:r>
              <a:rPr lang="fr-CA" sz="1600" b="1" i="1" dirty="0">
                <a:solidFill>
                  <a:srgbClr val="FFFFFF"/>
                </a:solidFill>
                <a:effectLst/>
                <a:ea typeface="Times New Roman" panose="02020603050405020304" pitchFamily="18" charset="0"/>
                <a:cs typeface="Times New Roman" panose="02020603050405020304" pitchFamily="18" charset="0"/>
              </a:rPr>
              <a:t>Avant de répondre à la question</a:t>
            </a:r>
            <a:endParaRPr lang="fr-CA" sz="1200" dirty="0">
              <a:effectLst/>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fr-CA" sz="1600" b="1" i="1" dirty="0">
                <a:solidFill>
                  <a:srgbClr val="FFFFFF"/>
                </a:solidFill>
                <a:effectLst/>
                <a:ea typeface="Times New Roman" panose="02020603050405020304" pitchFamily="18" charset="0"/>
                <a:cs typeface="Times New Roman" panose="02020603050405020304" pitchFamily="18" charset="0"/>
              </a:rPr>
              <a:t>Je lis la question au complet.</a:t>
            </a:r>
            <a:endParaRPr lang="fr-CA" sz="1400" dirty="0">
              <a:effectLst/>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fr-CA" sz="1600" b="1" i="1" dirty="0">
                <a:solidFill>
                  <a:srgbClr val="FFFFFF"/>
                </a:solidFill>
                <a:effectLst/>
                <a:ea typeface="Times New Roman" panose="02020603050405020304" pitchFamily="18" charset="0"/>
                <a:cs typeface="Times New Roman" panose="02020603050405020304" pitchFamily="18" charset="0"/>
              </a:rPr>
              <a:t>J’encadre le verbe d’action ou les mots interrogatifs.</a:t>
            </a:r>
            <a:endParaRPr lang="fr-CA" sz="1400" dirty="0">
              <a:effectLst/>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pPr>
            <a:r>
              <a:rPr lang="fr-CA" sz="1600" b="1" i="1" dirty="0">
                <a:solidFill>
                  <a:srgbClr val="FFFFFF"/>
                </a:solidFill>
                <a:effectLst/>
                <a:ea typeface="Times New Roman" panose="02020603050405020304" pitchFamily="18" charset="0"/>
                <a:cs typeface="Times New Roman" panose="02020603050405020304" pitchFamily="18" charset="0"/>
              </a:rPr>
              <a:t>Je surligne les savoirs à mobiliser</a:t>
            </a:r>
            <a:r>
              <a:rPr lang="fr-CA" sz="1600" b="1" i="1" dirty="0">
                <a:solidFill>
                  <a:srgbClr val="FFFFFF"/>
                </a:solidFill>
                <a:ea typeface="Times New Roman" panose="02020603050405020304" pitchFamily="18" charset="0"/>
                <a:cs typeface="Times New Roman" panose="02020603050405020304" pitchFamily="18" charset="0"/>
              </a:rPr>
              <a:t> et je les résume dans la marge.</a:t>
            </a:r>
            <a:endParaRPr lang="fr-CA" sz="1400" dirty="0">
              <a:effectLst/>
              <a:ea typeface="Calibri" panose="020F0502020204030204" pitchFamily="34" charset="0"/>
              <a:cs typeface="Times New Roman" panose="02020603050405020304" pitchFamily="18" charset="0"/>
            </a:endParaRPr>
          </a:p>
        </p:txBody>
      </p:sp>
      <p:sp>
        <p:nvSpPr>
          <p:cNvPr id="7" name="Forme automatique 2"/>
          <p:cNvSpPr>
            <a:spLocks noChangeArrowheads="1"/>
          </p:cNvSpPr>
          <p:nvPr/>
        </p:nvSpPr>
        <p:spPr bwMode="auto">
          <a:xfrm rot="5400000">
            <a:off x="-359264" y="3409172"/>
            <a:ext cx="3690328" cy="2209800"/>
          </a:xfrm>
          <a:prstGeom prst="roundRect">
            <a:avLst>
              <a:gd name="adj" fmla="val 13032"/>
            </a:avLst>
          </a:prstGeom>
          <a:solidFill>
            <a:srgbClr val="FF99FF"/>
          </a:solidFill>
        </p:spPr>
        <p:txBody>
          <a:bodyPr rot="0" vert="horz" wrap="square" lIns="0" tIns="0" rIns="0" bIns="0" anchor="t" anchorCtr="0" upright="1">
            <a:noAutofit/>
          </a:bodyPr>
          <a:lstStyle/>
          <a:p>
            <a:pPr algn="ctr">
              <a:lnSpc>
                <a:spcPct val="107000"/>
              </a:lnSpc>
              <a:spcAft>
                <a:spcPts val="0"/>
              </a:spcAft>
            </a:pPr>
            <a:r>
              <a:rPr lang="fr-CA" sz="1400" b="1" dirty="0">
                <a:effectLst/>
                <a:ea typeface="Times New Roman" panose="02020603050405020304" pitchFamily="18" charset="0"/>
                <a:cs typeface="Times New Roman" panose="02020603050405020304" pitchFamily="18" charset="0"/>
              </a:rPr>
              <a:t>Je fais une affirmation.</a:t>
            </a:r>
          </a:p>
          <a:p>
            <a:pPr algn="ctr">
              <a:lnSpc>
                <a:spcPct val="107000"/>
              </a:lnSpc>
              <a:spcAft>
                <a:spcPts val="0"/>
              </a:spcAft>
            </a:pPr>
            <a:r>
              <a:rPr lang="fr-CA" sz="1400" b="1" dirty="0">
                <a:ea typeface="Calibri" panose="020F0502020204030204" pitchFamily="34" charset="0"/>
                <a:cs typeface="Times New Roman" panose="02020603050405020304" pitchFamily="18" charset="0"/>
              </a:rPr>
              <a:t>(1</a:t>
            </a:r>
            <a:r>
              <a:rPr lang="fr-CA" sz="1400" b="1" baseline="30000" dirty="0">
                <a:ea typeface="Calibri" panose="020F0502020204030204" pitchFamily="34" charset="0"/>
                <a:cs typeface="Times New Roman" panose="02020603050405020304" pitchFamily="18" charset="0"/>
              </a:rPr>
              <a:t>re</a:t>
            </a:r>
            <a:r>
              <a:rPr lang="fr-CA" sz="1400" b="1" dirty="0">
                <a:ea typeface="Calibri" panose="020F0502020204030204" pitchFamily="34" charset="0"/>
                <a:cs typeface="Times New Roman" panose="02020603050405020304" pitchFamily="18" charset="0"/>
              </a:rPr>
              <a:t> phase: objet de la justification)</a:t>
            </a:r>
            <a:endParaRPr lang="fr-CA" sz="1400" dirty="0">
              <a:effectLst/>
              <a:ea typeface="Calibri" panose="020F0502020204030204" pitchFamily="34" charset="0"/>
              <a:cs typeface="Times New Roman" panose="02020603050405020304" pitchFamily="18" charset="0"/>
            </a:endParaRPr>
          </a:p>
          <a:p>
            <a:pPr algn="ctr">
              <a:lnSpc>
                <a:spcPct val="107000"/>
              </a:lnSpc>
              <a:spcAft>
                <a:spcPts val="0"/>
              </a:spcAft>
            </a:pPr>
            <a:r>
              <a:rPr lang="fr-CA" sz="1400" i="1" dirty="0">
                <a:effectLst/>
                <a:ea typeface="Times New Roman" panose="02020603050405020304" pitchFamily="18" charset="0"/>
                <a:cs typeface="Times New Roman" panose="02020603050405020304" pitchFamily="18" charset="0"/>
              </a:rPr>
              <a:t> </a:t>
            </a:r>
            <a:endParaRPr lang="fr-CA" sz="1400" dirty="0">
              <a:effectLst/>
              <a:ea typeface="Calibri" panose="020F0502020204030204" pitchFamily="34" charset="0"/>
              <a:cs typeface="Times New Roman" panose="02020603050405020304" pitchFamily="18" charset="0"/>
            </a:endParaRPr>
          </a:p>
          <a:p>
            <a:pPr>
              <a:lnSpc>
                <a:spcPct val="107000"/>
              </a:lnSpc>
              <a:spcAft>
                <a:spcPts val="0"/>
              </a:spcAft>
            </a:pPr>
            <a:r>
              <a:rPr lang="fr-CA" sz="1400" dirty="0">
                <a:effectLst/>
                <a:ea typeface="Times New Roman" panose="02020603050405020304" pitchFamily="18" charset="0"/>
                <a:cs typeface="Times New Roman" panose="02020603050405020304" pitchFamily="18" charset="0"/>
              </a:rPr>
              <a:t>Je réponds en utilisant les mots importants de la question. Je commence mon affirmation avec une expression comme :</a:t>
            </a:r>
            <a:endParaRPr lang="fr-CA" sz="1400" dirty="0">
              <a:effectLst/>
              <a:ea typeface="Calibri" panose="020F0502020204030204" pitchFamily="34" charset="0"/>
              <a:cs typeface="Times New Roman" panose="02020603050405020304" pitchFamily="18" charset="0"/>
            </a:endParaRPr>
          </a:p>
          <a:p>
            <a:pPr marL="342900" lvl="0" indent="-342900">
              <a:lnSpc>
                <a:spcPct val="107000"/>
              </a:lnSpc>
              <a:spcAft>
                <a:spcPts val="0"/>
              </a:spcAft>
              <a:buSzPts val="1400"/>
              <a:buFont typeface="Symbol" panose="05050102010706020507" pitchFamily="18" charset="2"/>
              <a:buChar char=""/>
            </a:pPr>
            <a:r>
              <a:rPr lang="fr-CA" sz="1400" b="1" i="1" dirty="0">
                <a:effectLst/>
                <a:ea typeface="Times New Roman" panose="02020603050405020304" pitchFamily="18" charset="0"/>
                <a:cs typeface="Times New Roman" panose="02020603050405020304" pitchFamily="18" charset="0"/>
              </a:rPr>
              <a:t>Je pense que…</a:t>
            </a:r>
            <a:endParaRPr lang="fr-CA" sz="1400" dirty="0">
              <a:effectLst/>
              <a:ea typeface="Calibri" panose="020F0502020204030204" pitchFamily="34" charset="0"/>
              <a:cs typeface="Times New Roman" panose="02020603050405020304" pitchFamily="18" charset="0"/>
            </a:endParaRPr>
          </a:p>
          <a:p>
            <a:pPr marL="342900" lvl="0" indent="-342900">
              <a:lnSpc>
                <a:spcPct val="107000"/>
              </a:lnSpc>
              <a:spcAft>
                <a:spcPts val="0"/>
              </a:spcAft>
              <a:buSzPts val="1400"/>
              <a:buFont typeface="Symbol" panose="05050102010706020507" pitchFamily="18" charset="2"/>
              <a:buChar char=""/>
            </a:pPr>
            <a:r>
              <a:rPr lang="fr-CA" sz="1400" b="1" i="1" dirty="0">
                <a:effectLst/>
                <a:ea typeface="Times New Roman" panose="02020603050405020304" pitchFamily="18" charset="0"/>
                <a:cs typeface="Times New Roman" panose="02020603050405020304" pitchFamily="18" charset="0"/>
              </a:rPr>
              <a:t>Selon moi…</a:t>
            </a:r>
            <a:endParaRPr lang="fr-CA" sz="1400" dirty="0">
              <a:effectLst/>
              <a:ea typeface="Calibri" panose="020F0502020204030204" pitchFamily="34" charset="0"/>
              <a:cs typeface="Times New Roman" panose="02020603050405020304" pitchFamily="18" charset="0"/>
            </a:endParaRPr>
          </a:p>
          <a:p>
            <a:pPr marL="342900" lvl="0" indent="-342900">
              <a:lnSpc>
                <a:spcPct val="107000"/>
              </a:lnSpc>
              <a:spcAft>
                <a:spcPts val="0"/>
              </a:spcAft>
              <a:buSzPts val="1400"/>
              <a:buFont typeface="Symbol" panose="05050102010706020507" pitchFamily="18" charset="2"/>
              <a:buChar char=""/>
            </a:pPr>
            <a:r>
              <a:rPr lang="fr-CA" sz="1400" b="1" i="1" dirty="0">
                <a:effectLst/>
                <a:ea typeface="Times New Roman" panose="02020603050405020304" pitchFamily="18" charset="0"/>
                <a:cs typeface="Times New Roman" panose="02020603050405020304" pitchFamily="18" charset="0"/>
              </a:rPr>
              <a:t>À mon avis… </a:t>
            </a:r>
            <a:endParaRPr lang="fr-CA" sz="1400" dirty="0">
              <a:effectLst/>
              <a:ea typeface="Calibri" panose="020F0502020204030204" pitchFamily="34" charset="0"/>
              <a:cs typeface="Times New Roman" panose="02020603050405020304" pitchFamily="18" charset="0"/>
            </a:endParaRPr>
          </a:p>
          <a:p>
            <a:pPr marL="342900" lvl="0" indent="-342900">
              <a:lnSpc>
                <a:spcPct val="107000"/>
              </a:lnSpc>
              <a:spcAft>
                <a:spcPts val="0"/>
              </a:spcAft>
              <a:buSzPts val="1400"/>
              <a:buFont typeface="Symbol" panose="05050102010706020507" pitchFamily="18" charset="2"/>
              <a:buChar char=""/>
            </a:pPr>
            <a:r>
              <a:rPr lang="fr-CA" sz="1400" b="1" i="1" dirty="0">
                <a:effectLst/>
                <a:ea typeface="Times New Roman" panose="02020603050405020304" pitchFamily="18" charset="0"/>
                <a:cs typeface="Times New Roman" panose="02020603050405020304" pitchFamily="18" charset="0"/>
              </a:rPr>
              <a:t>Je suis…</a:t>
            </a:r>
            <a:endParaRPr lang="fr-CA" sz="1400" dirty="0">
              <a:effectLst/>
              <a:ea typeface="Calibri" panose="020F0502020204030204" pitchFamily="34" charset="0"/>
              <a:cs typeface="Times New Roman" panose="02020603050405020304" pitchFamily="18" charset="0"/>
            </a:endParaRPr>
          </a:p>
          <a:p>
            <a:pPr>
              <a:lnSpc>
                <a:spcPct val="107000"/>
              </a:lnSpc>
              <a:spcAft>
                <a:spcPts val="0"/>
              </a:spcAft>
            </a:pPr>
            <a:r>
              <a:rPr lang="fr-CA" sz="1400" i="1" dirty="0">
                <a:effectLst/>
                <a:ea typeface="Times New Roman" panose="02020603050405020304" pitchFamily="18" charset="0"/>
                <a:cs typeface="Times New Roman" panose="02020603050405020304" pitchFamily="18" charset="0"/>
              </a:rPr>
              <a:t>Je nomme une émotion, un sentiment, une opinion, etc.</a:t>
            </a:r>
            <a:endParaRPr lang="fr-CA" sz="1400" dirty="0">
              <a:effectLst/>
              <a:ea typeface="Calibri" panose="020F0502020204030204" pitchFamily="34" charset="0"/>
              <a:cs typeface="Times New Roman" panose="02020603050405020304" pitchFamily="18" charset="0"/>
            </a:endParaRPr>
          </a:p>
        </p:txBody>
      </p:sp>
      <p:sp>
        <p:nvSpPr>
          <p:cNvPr id="9" name="Forme automatique 2"/>
          <p:cNvSpPr>
            <a:spLocks noChangeArrowheads="1"/>
          </p:cNvSpPr>
          <p:nvPr/>
        </p:nvSpPr>
        <p:spPr bwMode="auto">
          <a:xfrm rot="5400000">
            <a:off x="4698638" y="962610"/>
            <a:ext cx="2271475" cy="5723166"/>
          </a:xfrm>
          <a:prstGeom prst="roundRect">
            <a:avLst>
              <a:gd name="adj" fmla="val 13032"/>
            </a:avLst>
          </a:prstGeom>
          <a:solidFill>
            <a:srgbClr val="AAFE22"/>
          </a:solidFill>
          <a:ln>
            <a:noFill/>
          </a:ln>
        </p:spPr>
        <p:txBody>
          <a:bodyPr rot="0" vert="horz" wrap="square" lIns="0" tIns="0" rIns="0" bIns="0" anchor="t" anchorCtr="0" upright="1">
            <a:noAutofit/>
          </a:bodyPr>
          <a:lstStyle/>
          <a:p>
            <a:pPr algn="ctr"/>
            <a:r>
              <a:rPr lang="fr-CA" sz="1400" b="1" dirty="0">
                <a:ea typeface="Times New Roman" panose="02020603050405020304" pitchFamily="18" charset="0"/>
                <a:cs typeface="Times New Roman" panose="02020603050405020304" pitchFamily="18" charset="0"/>
              </a:rPr>
              <a:t>Je justifie mon affirmation. (2</a:t>
            </a:r>
            <a:r>
              <a:rPr lang="fr-CA" sz="1400" b="1" baseline="30000" dirty="0">
                <a:ea typeface="Times New Roman" panose="02020603050405020304" pitchFamily="18" charset="0"/>
                <a:cs typeface="Times New Roman" panose="02020603050405020304" pitchFamily="18" charset="0"/>
              </a:rPr>
              <a:t>e</a:t>
            </a:r>
            <a:r>
              <a:rPr lang="fr-CA" sz="1400" b="1" dirty="0">
                <a:ea typeface="Times New Roman" panose="02020603050405020304" pitchFamily="18" charset="0"/>
                <a:cs typeface="Times New Roman" panose="02020603050405020304" pitchFamily="18" charset="0"/>
              </a:rPr>
              <a:t> phase : justification)</a:t>
            </a:r>
            <a:endParaRPr lang="fr-CA" sz="1400" dirty="0">
              <a:ea typeface="Calibri" panose="020F0502020204030204" pitchFamily="34" charset="0"/>
              <a:cs typeface="Times New Roman" panose="02020603050405020304" pitchFamily="18" charset="0"/>
            </a:endParaRPr>
          </a:p>
        </p:txBody>
      </p:sp>
      <p:sp>
        <p:nvSpPr>
          <p:cNvPr id="11" name="Forme automatique 2"/>
          <p:cNvSpPr>
            <a:spLocks noChangeArrowheads="1"/>
          </p:cNvSpPr>
          <p:nvPr/>
        </p:nvSpPr>
        <p:spPr bwMode="auto">
          <a:xfrm rot="5400000">
            <a:off x="5241275" y="3003350"/>
            <a:ext cx="988607" cy="5723166"/>
          </a:xfrm>
          <a:prstGeom prst="roundRect">
            <a:avLst>
              <a:gd name="adj" fmla="val 13032"/>
            </a:avLst>
          </a:prstGeom>
          <a:solidFill>
            <a:srgbClr val="FF99FF"/>
          </a:solidFill>
          <a:ln>
            <a:noFill/>
          </a:ln>
        </p:spPr>
        <p:txBody>
          <a:bodyPr rot="0" vert="horz" wrap="square" lIns="0" tIns="0" rIns="0" bIns="0" anchor="t" anchorCtr="0" upright="1">
            <a:noAutofit/>
          </a:bodyPr>
          <a:lstStyle/>
          <a:p>
            <a:pPr algn="ctr">
              <a:lnSpc>
                <a:spcPct val="107000"/>
              </a:lnSpc>
              <a:spcAft>
                <a:spcPts val="0"/>
              </a:spcAft>
            </a:pPr>
            <a:r>
              <a:rPr lang="fr-CA" sz="1400" b="1" dirty="0">
                <a:effectLst/>
                <a:ea typeface="Times New Roman" panose="02020603050405020304" pitchFamily="18" charset="0"/>
                <a:cs typeface="Times New Roman" panose="02020603050405020304" pitchFamily="18" charset="0"/>
              </a:rPr>
              <a:t>Je réaffirme ma réaction (3</a:t>
            </a:r>
            <a:r>
              <a:rPr lang="fr-CA" sz="1400" b="1" baseline="30000" dirty="0">
                <a:effectLst/>
                <a:ea typeface="Times New Roman" panose="02020603050405020304" pitchFamily="18" charset="0"/>
                <a:cs typeface="Times New Roman" panose="02020603050405020304" pitchFamily="18" charset="0"/>
              </a:rPr>
              <a:t>e</a:t>
            </a:r>
            <a:r>
              <a:rPr lang="fr-CA" sz="1400" b="1" dirty="0">
                <a:effectLst/>
                <a:ea typeface="Times New Roman" panose="02020603050405020304" pitchFamily="18" charset="0"/>
                <a:cs typeface="Times New Roman" panose="02020603050405020304" pitchFamily="18" charset="0"/>
              </a:rPr>
              <a:t> phase: conclusion)</a:t>
            </a:r>
            <a:endParaRPr lang="fr-CA" sz="1400" dirty="0">
              <a:effectLst/>
              <a:ea typeface="Calibri" panose="020F0502020204030204" pitchFamily="34" charset="0"/>
              <a:cs typeface="Times New Roman" panose="02020603050405020304" pitchFamily="18" charset="0"/>
            </a:endParaRPr>
          </a:p>
          <a:p>
            <a:pPr>
              <a:lnSpc>
                <a:spcPct val="107000"/>
              </a:lnSpc>
              <a:spcAft>
                <a:spcPts val="0"/>
              </a:spcAft>
            </a:pPr>
            <a:r>
              <a:rPr lang="fr-CA" sz="1400" dirty="0">
                <a:effectLst/>
                <a:ea typeface="Times New Roman" panose="02020603050405020304" pitchFamily="18" charset="0"/>
                <a:cs typeface="Times New Roman" panose="02020603050405020304" pitchFamily="18" charset="0"/>
              </a:rPr>
              <a:t>Je conclus en réaffirmant ma réaction et en ouvrant mon sujet : question, suggestion, recommandation, etc.</a:t>
            </a:r>
            <a:endParaRPr lang="fr-CA" sz="1400" dirty="0">
              <a:effectLst/>
              <a:ea typeface="Calibri" panose="020F0502020204030204" pitchFamily="34" charset="0"/>
              <a:cs typeface="Times New Roman" panose="02020603050405020304" pitchFamily="18" charset="0"/>
            </a:endParaRPr>
          </a:p>
          <a:p>
            <a:pPr>
              <a:lnSpc>
                <a:spcPct val="107000"/>
              </a:lnSpc>
              <a:spcAft>
                <a:spcPts val="0"/>
              </a:spcAft>
            </a:pPr>
            <a:r>
              <a:rPr lang="fr-CA" sz="1400" dirty="0">
                <a:effectLst/>
                <a:ea typeface="Times New Roman" panose="02020603050405020304" pitchFamily="18" charset="0"/>
                <a:cs typeface="Times New Roman" panose="02020603050405020304" pitchFamily="18" charset="0"/>
              </a:rPr>
              <a:t>Je commence ma conclusion par : </a:t>
            </a:r>
            <a:r>
              <a:rPr lang="fr-CA" sz="1400" b="1" dirty="0">
                <a:effectLst/>
                <a:ea typeface="Times New Roman" panose="02020603050405020304" pitchFamily="18" charset="0"/>
                <a:cs typeface="Times New Roman" panose="02020603050405020304" pitchFamily="18" charset="0"/>
              </a:rPr>
              <a:t>enfin</a:t>
            </a:r>
            <a:r>
              <a:rPr lang="fr-CA" sz="1400" dirty="0">
                <a:effectLst/>
                <a:ea typeface="Times New Roman" panose="02020603050405020304" pitchFamily="18" charset="0"/>
                <a:cs typeface="Times New Roman" panose="02020603050405020304" pitchFamily="18" charset="0"/>
              </a:rPr>
              <a:t>, </a:t>
            </a:r>
            <a:r>
              <a:rPr lang="fr-CA" sz="1400" b="1" dirty="0">
                <a:effectLst/>
                <a:ea typeface="Times New Roman" panose="02020603050405020304" pitchFamily="18" charset="0"/>
                <a:cs typeface="Times New Roman" panose="02020603050405020304" pitchFamily="18" charset="0"/>
              </a:rPr>
              <a:t>pour conclure</a:t>
            </a:r>
            <a:r>
              <a:rPr lang="fr-CA" sz="1400" dirty="0">
                <a:effectLst/>
                <a:ea typeface="Times New Roman" panose="02020603050405020304" pitchFamily="18" charset="0"/>
                <a:cs typeface="Times New Roman" panose="02020603050405020304" pitchFamily="18" charset="0"/>
              </a:rPr>
              <a:t>, </a:t>
            </a:r>
            <a:r>
              <a:rPr lang="fr-CA" sz="1400" b="1" dirty="0">
                <a:effectLst/>
                <a:ea typeface="Times New Roman" panose="02020603050405020304" pitchFamily="18" charset="0"/>
                <a:cs typeface="Times New Roman" panose="02020603050405020304" pitchFamily="18" charset="0"/>
              </a:rPr>
              <a:t>en terminant</a:t>
            </a:r>
            <a:r>
              <a:rPr lang="fr-CA" sz="1400" dirty="0">
                <a:effectLst/>
                <a:ea typeface="Times New Roman" panose="02020603050405020304" pitchFamily="18" charset="0"/>
                <a:cs typeface="Times New Roman" panose="02020603050405020304" pitchFamily="18" charset="0"/>
              </a:rPr>
              <a:t>, etc.</a:t>
            </a:r>
            <a:endParaRPr lang="fr-CA" sz="1400" dirty="0">
              <a:effectLst/>
              <a:ea typeface="Calibri" panose="020F0502020204030204" pitchFamily="34" charset="0"/>
              <a:cs typeface="Times New Roman" panose="02020603050405020304" pitchFamily="18" charset="0"/>
            </a:endParaRPr>
          </a:p>
        </p:txBody>
      </p:sp>
      <p:sp>
        <p:nvSpPr>
          <p:cNvPr id="12" name="Forme automatique 2"/>
          <p:cNvSpPr>
            <a:spLocks noChangeArrowheads="1"/>
          </p:cNvSpPr>
          <p:nvPr/>
        </p:nvSpPr>
        <p:spPr bwMode="auto">
          <a:xfrm rot="5400000">
            <a:off x="7835676" y="2263086"/>
            <a:ext cx="5338426" cy="2853877"/>
          </a:xfrm>
          <a:prstGeom prst="roundRect">
            <a:avLst>
              <a:gd name="adj" fmla="val 13032"/>
            </a:avLst>
          </a:prstGeom>
          <a:solidFill>
            <a:srgbClr val="0070C0"/>
          </a:solidFill>
        </p:spPr>
        <p:txBody>
          <a:bodyPr rot="0" vert="horz" wrap="square" lIns="0" tIns="0" rIns="0" bIns="0" anchor="t" anchorCtr="0" upright="1">
            <a:noAutofit/>
          </a:bodyPr>
          <a:lstStyle/>
          <a:p>
            <a:pPr>
              <a:lnSpc>
                <a:spcPct val="107000"/>
              </a:lnSpc>
              <a:spcAft>
                <a:spcPts val="600"/>
              </a:spcAft>
            </a:pPr>
            <a:r>
              <a:rPr lang="fr-CA" sz="1400" b="1" i="1" dirty="0">
                <a:solidFill>
                  <a:srgbClr val="FFFFFF"/>
                </a:solidFill>
                <a:effectLst/>
                <a:ea typeface="Times New Roman" panose="02020603050405020304" pitchFamily="18" charset="0"/>
                <a:cs typeface="Times New Roman" panose="02020603050405020304" pitchFamily="18" charset="0"/>
              </a:rPr>
              <a:t>Après avoir répondu à la question</a:t>
            </a:r>
            <a:endParaRPr lang="fr-CA" sz="1400" b="1" dirty="0">
              <a:effectLst/>
              <a:ea typeface="Calibri" panose="020F0502020204030204" pitchFamily="34" charset="0"/>
              <a:cs typeface="Times New Roman" panose="02020603050405020304" pitchFamily="18" charset="0"/>
            </a:endParaRPr>
          </a:p>
          <a:p>
            <a:pPr marL="342900" lvl="0" indent="-342900">
              <a:lnSpc>
                <a:spcPct val="107000"/>
              </a:lnSpc>
              <a:spcAft>
                <a:spcPts val="600"/>
              </a:spcAft>
              <a:buFont typeface="+mj-lt"/>
              <a:buAutoNum type="arabicPeriod"/>
            </a:pPr>
            <a:r>
              <a:rPr lang="fr-CA" sz="1400" b="1" i="1" dirty="0">
                <a:solidFill>
                  <a:srgbClr val="FFFFFF"/>
                </a:solidFill>
                <a:effectLst/>
                <a:ea typeface="Times New Roman" panose="02020603050405020304" pitchFamily="18" charset="0"/>
                <a:cs typeface="Times New Roman" panose="02020603050405020304" pitchFamily="18" charset="0"/>
              </a:rPr>
              <a:t>Je relis ma réponse.</a:t>
            </a:r>
            <a:endParaRPr lang="fr-CA" sz="1400" i="1" dirty="0">
              <a:effectLst/>
              <a:ea typeface="Calibri" panose="020F0502020204030204" pitchFamily="34" charset="0"/>
              <a:cs typeface="Times New Roman" panose="02020603050405020304" pitchFamily="18" charset="0"/>
            </a:endParaRPr>
          </a:p>
          <a:p>
            <a:pPr marL="342900" lvl="0" indent="-342900">
              <a:lnSpc>
                <a:spcPct val="107000"/>
              </a:lnSpc>
              <a:spcAft>
                <a:spcPts val="600"/>
              </a:spcAft>
              <a:buFont typeface="+mj-lt"/>
              <a:buAutoNum type="arabicPeriod"/>
            </a:pPr>
            <a:r>
              <a:rPr lang="fr-CA" sz="1400" b="1" i="1" dirty="0">
                <a:solidFill>
                  <a:srgbClr val="FFFFFF"/>
                </a:solidFill>
                <a:effectLst/>
                <a:ea typeface="Times New Roman" panose="02020603050405020304" pitchFamily="18" charset="0"/>
                <a:cs typeface="Times New Roman" panose="02020603050405020304" pitchFamily="18" charset="0"/>
              </a:rPr>
              <a:t>Je vérifie si elle contient :</a:t>
            </a:r>
            <a:endParaRPr lang="fr-CA" sz="1400" i="1" dirty="0">
              <a:effectLst/>
              <a:ea typeface="Calibri" panose="020F0502020204030204" pitchFamily="34" charset="0"/>
              <a:cs typeface="Times New Roman" panose="02020603050405020304" pitchFamily="18" charset="0"/>
            </a:endParaRPr>
          </a:p>
          <a:p>
            <a:pPr marL="623888" lvl="1" indent="-285750">
              <a:lnSpc>
                <a:spcPct val="107000"/>
              </a:lnSpc>
              <a:spcAft>
                <a:spcPts val="600"/>
              </a:spcAft>
              <a:buFont typeface="Symbol" panose="05050102010706020507" pitchFamily="18" charset="2"/>
              <a:buChar char=""/>
            </a:pPr>
            <a:r>
              <a:rPr lang="fr-CA" sz="1400" b="1" i="1" dirty="0">
                <a:solidFill>
                  <a:srgbClr val="FFFFFF"/>
                </a:solidFill>
                <a:effectLst/>
                <a:ea typeface="Times New Roman" panose="02020603050405020304" pitchFamily="18" charset="0"/>
                <a:cs typeface="Times New Roman" panose="02020603050405020304" pitchFamily="18" charset="0"/>
              </a:rPr>
              <a:t>Une affirmation (une émotion, un sentiment, une opinion, une idée, etc.)</a:t>
            </a:r>
            <a:endParaRPr lang="fr-CA" sz="1400" i="1" dirty="0">
              <a:effectLst/>
              <a:ea typeface="Calibri" panose="020F0502020204030204" pitchFamily="34" charset="0"/>
              <a:cs typeface="Times New Roman" panose="02020603050405020304" pitchFamily="18" charset="0"/>
            </a:endParaRPr>
          </a:p>
          <a:p>
            <a:pPr marL="623888" lvl="1" indent="-285750">
              <a:lnSpc>
                <a:spcPct val="107000"/>
              </a:lnSpc>
              <a:spcAft>
                <a:spcPts val="600"/>
              </a:spcAft>
              <a:buFont typeface="Symbol" panose="05050102010706020507" pitchFamily="18" charset="2"/>
              <a:buChar char=""/>
            </a:pPr>
            <a:r>
              <a:rPr lang="fr-CA" sz="1400" b="1" i="1" dirty="0">
                <a:solidFill>
                  <a:srgbClr val="FFFFFF"/>
                </a:solidFill>
                <a:effectLst/>
                <a:ea typeface="Times New Roman" panose="02020603050405020304" pitchFamily="18" charset="0"/>
                <a:cs typeface="Times New Roman" panose="02020603050405020304" pitchFamily="18" charset="0"/>
              </a:rPr>
              <a:t>Une justification (raisons et explicitations) qui contient, au moins :</a:t>
            </a:r>
            <a:endParaRPr lang="fr-CA" sz="1400" i="1" dirty="0">
              <a:effectLst/>
              <a:ea typeface="Calibri" panose="020F0502020204030204" pitchFamily="34" charset="0"/>
              <a:cs typeface="Times New Roman" panose="02020603050405020304" pitchFamily="18" charset="0"/>
            </a:endParaRPr>
          </a:p>
          <a:p>
            <a:pPr marL="900113" lvl="3" indent="-285750" defTabSz="900113">
              <a:lnSpc>
                <a:spcPct val="107000"/>
              </a:lnSpc>
              <a:spcAft>
                <a:spcPts val="600"/>
              </a:spcAft>
              <a:buFont typeface="Symbol" panose="05050102010706020507" pitchFamily="18" charset="2"/>
              <a:buChar char=""/>
            </a:pPr>
            <a:r>
              <a:rPr lang="fr-CA" sz="1400" b="1" i="1" dirty="0">
                <a:solidFill>
                  <a:srgbClr val="FFFFFF"/>
                </a:solidFill>
                <a:effectLst/>
                <a:ea typeface="Times New Roman" panose="02020603050405020304" pitchFamily="18" charset="0"/>
                <a:cs typeface="Times New Roman" panose="02020603050405020304" pitchFamily="18" charset="0"/>
              </a:rPr>
              <a:t>Un élément explicite</a:t>
            </a:r>
            <a:endParaRPr lang="fr-CA" sz="1400" i="1" dirty="0">
              <a:effectLst/>
              <a:ea typeface="Calibri" panose="020F0502020204030204" pitchFamily="34" charset="0"/>
              <a:cs typeface="Times New Roman" panose="02020603050405020304" pitchFamily="18" charset="0"/>
            </a:endParaRPr>
          </a:p>
          <a:p>
            <a:pPr marL="900113" lvl="3" indent="-285750" defTabSz="900113">
              <a:lnSpc>
                <a:spcPct val="107000"/>
              </a:lnSpc>
              <a:spcAft>
                <a:spcPts val="600"/>
              </a:spcAft>
              <a:buFont typeface="Symbol" panose="05050102010706020507" pitchFamily="18" charset="2"/>
              <a:buChar char=""/>
            </a:pPr>
            <a:r>
              <a:rPr lang="fr-CA" sz="1400" b="1" i="1" dirty="0">
                <a:solidFill>
                  <a:srgbClr val="FFFFFF"/>
                </a:solidFill>
                <a:effectLst/>
                <a:ea typeface="Times New Roman" panose="02020603050405020304" pitchFamily="18" charset="0"/>
                <a:cs typeface="Times New Roman" panose="02020603050405020304" pitchFamily="18" charset="0"/>
              </a:rPr>
              <a:t>Un élément implicite</a:t>
            </a:r>
            <a:endParaRPr lang="fr-CA" sz="1400" i="1" dirty="0">
              <a:effectLst/>
              <a:ea typeface="Calibri" panose="020F0502020204030204" pitchFamily="34" charset="0"/>
              <a:cs typeface="Times New Roman" panose="02020603050405020304" pitchFamily="18" charset="0"/>
            </a:endParaRPr>
          </a:p>
          <a:p>
            <a:pPr marL="900113" lvl="3" indent="-285750" defTabSz="900113">
              <a:lnSpc>
                <a:spcPct val="107000"/>
              </a:lnSpc>
              <a:spcAft>
                <a:spcPts val="600"/>
              </a:spcAft>
              <a:buFont typeface="Symbol" panose="05050102010706020507" pitchFamily="18" charset="2"/>
              <a:buChar char=""/>
            </a:pPr>
            <a:r>
              <a:rPr lang="fr-CA" sz="1400" b="1" i="1" dirty="0">
                <a:solidFill>
                  <a:srgbClr val="FFFFFF"/>
                </a:solidFill>
                <a:effectLst/>
                <a:ea typeface="Times New Roman" panose="02020603050405020304" pitchFamily="18" charset="0"/>
                <a:cs typeface="Times New Roman" panose="02020603050405020304" pitchFamily="18" charset="0"/>
              </a:rPr>
              <a:t>Un repère culturel</a:t>
            </a:r>
            <a:endParaRPr lang="fr-CA" sz="1400" i="1" dirty="0">
              <a:effectLst/>
              <a:ea typeface="Calibri" panose="020F0502020204030204" pitchFamily="34" charset="0"/>
              <a:cs typeface="Times New Roman" panose="02020603050405020304" pitchFamily="18" charset="0"/>
            </a:endParaRPr>
          </a:p>
          <a:p>
            <a:pPr marL="623888" lvl="1" indent="-285750">
              <a:lnSpc>
                <a:spcPct val="107000"/>
              </a:lnSpc>
              <a:spcAft>
                <a:spcPts val="600"/>
              </a:spcAft>
              <a:buFont typeface="Symbol" panose="05050102010706020507" pitchFamily="18" charset="2"/>
              <a:buChar char=""/>
            </a:pPr>
            <a:r>
              <a:rPr lang="fr-CA" sz="1400" b="1" i="1" dirty="0">
                <a:solidFill>
                  <a:srgbClr val="FFFFFF"/>
                </a:solidFill>
                <a:ea typeface="Times New Roman" panose="02020603050405020304" pitchFamily="18" charset="0"/>
                <a:cs typeface="Times New Roman" panose="02020603050405020304" pitchFamily="18" charset="0"/>
              </a:rPr>
              <a:t>Une conclusion </a:t>
            </a:r>
            <a:endParaRPr lang="fr-CA" sz="1400" i="1" dirty="0">
              <a:effectLst/>
              <a:ea typeface="Calibri" panose="020F0502020204030204" pitchFamily="34" charset="0"/>
              <a:cs typeface="Times New Roman" panose="02020603050405020304" pitchFamily="18" charset="0"/>
            </a:endParaRPr>
          </a:p>
          <a:p>
            <a:pPr marL="342900" lvl="0" indent="-342900">
              <a:lnSpc>
                <a:spcPct val="107000"/>
              </a:lnSpc>
              <a:spcAft>
                <a:spcPts val="600"/>
              </a:spcAft>
              <a:buFont typeface="+mj-lt"/>
              <a:buAutoNum type="arabicPeriod"/>
            </a:pPr>
            <a:r>
              <a:rPr lang="fr-CA" sz="1400" b="1" i="1" dirty="0">
                <a:solidFill>
                  <a:srgbClr val="FFFFFF"/>
                </a:solidFill>
                <a:effectLst/>
                <a:ea typeface="Times New Roman" panose="02020603050405020304" pitchFamily="18" charset="0"/>
                <a:cs typeface="Times New Roman" panose="02020603050405020304" pitchFamily="18" charset="0"/>
              </a:rPr>
              <a:t>Je vérifie si mes phrases sont bien construites.</a:t>
            </a:r>
          </a:p>
          <a:p>
            <a:pPr marL="900113" lvl="3" indent="-285750" defTabSz="900113">
              <a:lnSpc>
                <a:spcPct val="107000"/>
              </a:lnSpc>
              <a:spcAft>
                <a:spcPts val="600"/>
              </a:spcAft>
              <a:buFont typeface="Symbol" panose="05050102010706020507" pitchFamily="18" charset="2"/>
              <a:buChar char=""/>
            </a:pPr>
            <a:r>
              <a:rPr lang="fr-CA" sz="1400" b="1" i="1" dirty="0">
                <a:solidFill>
                  <a:srgbClr val="FFFFFF"/>
                </a:solidFill>
                <a:ea typeface="Times New Roman" panose="02020603050405020304" pitchFamily="18" charset="0"/>
                <a:cs typeface="Times New Roman" panose="02020603050405020304" pitchFamily="18" charset="0"/>
              </a:rPr>
              <a:t>Présence de marqueurs de relation</a:t>
            </a:r>
          </a:p>
          <a:p>
            <a:pPr marL="342900" lvl="0" indent="-342900">
              <a:lnSpc>
                <a:spcPct val="107000"/>
              </a:lnSpc>
              <a:spcAft>
                <a:spcPts val="800"/>
              </a:spcAft>
              <a:buFont typeface="+mj-lt"/>
              <a:buAutoNum type="arabicPeriod"/>
            </a:pPr>
            <a:endParaRPr lang="fr-CA" sz="1400" i="1" dirty="0">
              <a:effectLst/>
              <a:ea typeface="Calibri" panose="020F0502020204030204" pitchFamily="34" charset="0"/>
              <a:cs typeface="Times New Roman" panose="02020603050405020304" pitchFamily="18" charset="0"/>
            </a:endParaRPr>
          </a:p>
        </p:txBody>
      </p:sp>
      <p:sp>
        <p:nvSpPr>
          <p:cNvPr id="15" name="Flèche vers le bas 14"/>
          <p:cNvSpPr/>
          <p:nvPr/>
        </p:nvSpPr>
        <p:spPr>
          <a:xfrm rot="16200000">
            <a:off x="2683001" y="3613426"/>
            <a:ext cx="197592" cy="27709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solidFill>
                <a:srgbClr val="FF0000"/>
              </a:solidFill>
            </a:endParaRPr>
          </a:p>
        </p:txBody>
      </p:sp>
      <p:sp>
        <p:nvSpPr>
          <p:cNvPr id="17" name="Flèche vers le bas 14">
            <a:extLst>
              <a:ext uri="{FF2B5EF4-FFF2-40B4-BE49-F238E27FC236}">
                <a16:creationId xmlns:a16="http://schemas.microsoft.com/office/drawing/2014/main" id="{5851C510-D456-4DF1-9C56-AFA293E4888E}"/>
              </a:ext>
            </a:extLst>
          </p:cNvPr>
          <p:cNvSpPr/>
          <p:nvPr/>
        </p:nvSpPr>
        <p:spPr>
          <a:xfrm>
            <a:off x="1387104" y="2366510"/>
            <a:ext cx="197592" cy="27709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solidFill>
                <a:srgbClr val="FF0000"/>
              </a:solidFill>
            </a:endParaRPr>
          </a:p>
        </p:txBody>
      </p:sp>
      <p:sp>
        <p:nvSpPr>
          <p:cNvPr id="18" name="Flèche vers le bas 14">
            <a:extLst>
              <a:ext uri="{FF2B5EF4-FFF2-40B4-BE49-F238E27FC236}">
                <a16:creationId xmlns:a16="http://schemas.microsoft.com/office/drawing/2014/main" id="{1EB26631-5697-4910-A779-0E6A5DE5C825}"/>
              </a:ext>
            </a:extLst>
          </p:cNvPr>
          <p:cNvSpPr/>
          <p:nvPr/>
        </p:nvSpPr>
        <p:spPr>
          <a:xfrm>
            <a:off x="5537987" y="5030092"/>
            <a:ext cx="197592" cy="27709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solidFill>
                <a:srgbClr val="FF0000"/>
              </a:solidFill>
            </a:endParaRPr>
          </a:p>
        </p:txBody>
      </p:sp>
      <p:sp>
        <p:nvSpPr>
          <p:cNvPr id="19" name="Flèche vers le bas 14">
            <a:extLst>
              <a:ext uri="{FF2B5EF4-FFF2-40B4-BE49-F238E27FC236}">
                <a16:creationId xmlns:a16="http://schemas.microsoft.com/office/drawing/2014/main" id="{BD4E1CF5-D16F-4893-AFB0-334BD5CA0129}"/>
              </a:ext>
            </a:extLst>
          </p:cNvPr>
          <p:cNvSpPr/>
          <p:nvPr/>
        </p:nvSpPr>
        <p:spPr>
          <a:xfrm rot="16200000">
            <a:off x="8735709" y="5486410"/>
            <a:ext cx="197592" cy="27709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solidFill>
                <a:srgbClr val="FF0000"/>
              </a:solidFill>
            </a:endParaRPr>
          </a:p>
        </p:txBody>
      </p:sp>
      <p:sp>
        <p:nvSpPr>
          <p:cNvPr id="3" name="Rectangle : coins arrondis 2">
            <a:extLst>
              <a:ext uri="{FF2B5EF4-FFF2-40B4-BE49-F238E27FC236}">
                <a16:creationId xmlns:a16="http://schemas.microsoft.com/office/drawing/2014/main" id="{E849214C-E61B-4A80-B1FE-BA356F6FD32A}"/>
              </a:ext>
            </a:extLst>
          </p:cNvPr>
          <p:cNvSpPr/>
          <p:nvPr/>
        </p:nvSpPr>
        <p:spPr>
          <a:xfrm>
            <a:off x="3180872" y="3071439"/>
            <a:ext cx="5307006" cy="1784465"/>
          </a:xfrm>
          <a:prstGeom prst="roundRect">
            <a:avLst/>
          </a:prstGeom>
          <a:solidFill>
            <a:srgbClr val="0E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fr-CA" sz="1400" dirty="0">
                <a:solidFill>
                  <a:schemeClr val="tx1"/>
                </a:solidFill>
                <a:ea typeface="Times New Roman" panose="02020603050405020304" pitchFamily="18" charset="0"/>
                <a:cs typeface="Times New Roman" panose="02020603050405020304" pitchFamily="18" charset="0"/>
              </a:rPr>
              <a:t>Je dis </a:t>
            </a:r>
            <a:r>
              <a:rPr lang="fr-CA" sz="1400" b="1" dirty="0">
                <a:solidFill>
                  <a:schemeClr val="tx1"/>
                </a:solidFill>
                <a:ea typeface="Times New Roman" panose="02020603050405020304" pitchFamily="18" charset="0"/>
                <a:cs typeface="Times New Roman" panose="02020603050405020304" pitchFamily="18" charset="0"/>
              </a:rPr>
              <a:t>pourquoi j’affirme cela </a:t>
            </a:r>
            <a:r>
              <a:rPr lang="fr-CA" sz="1400" dirty="0">
                <a:solidFill>
                  <a:schemeClr val="tx1"/>
                </a:solidFill>
                <a:ea typeface="Times New Roman" panose="02020603050405020304" pitchFamily="18" charset="0"/>
                <a:cs typeface="Times New Roman" panose="02020603050405020304" pitchFamily="18" charset="0"/>
              </a:rPr>
              <a:t>en donnant une ou des raisons. Je prouve ma réponse à l’aide d’au moins:</a:t>
            </a:r>
          </a:p>
          <a:p>
            <a:pPr marL="349250" lvl="0" indent="-171450">
              <a:spcAft>
                <a:spcPts val="0"/>
              </a:spcAft>
              <a:buFont typeface="Arial" panose="020B0604020202020204" pitchFamily="34" charset="0"/>
              <a:buChar char="•"/>
            </a:pPr>
            <a:r>
              <a:rPr lang="fr-CA" sz="1400" dirty="0">
                <a:solidFill>
                  <a:schemeClr val="tx1"/>
                </a:solidFill>
                <a:ea typeface="Times New Roman" panose="02020603050405020304" pitchFamily="18" charset="0"/>
                <a:cs typeface="Times New Roman" panose="02020603050405020304" pitchFamily="18" charset="0"/>
              </a:rPr>
              <a:t>un </a:t>
            </a:r>
            <a:r>
              <a:rPr lang="fr-CA" sz="1400" b="1" dirty="0">
                <a:solidFill>
                  <a:schemeClr val="tx1"/>
                </a:solidFill>
                <a:ea typeface="Times New Roman" panose="02020603050405020304" pitchFamily="18" charset="0"/>
                <a:cs typeface="Times New Roman" panose="02020603050405020304" pitchFamily="18" charset="0"/>
              </a:rPr>
              <a:t>élément explicite</a:t>
            </a:r>
            <a:r>
              <a:rPr lang="fr-CA" sz="1400" dirty="0">
                <a:solidFill>
                  <a:schemeClr val="tx1"/>
                </a:solidFill>
                <a:ea typeface="Times New Roman" panose="02020603050405020304" pitchFamily="18" charset="0"/>
                <a:cs typeface="Times New Roman" panose="02020603050405020304" pitchFamily="18" charset="0"/>
              </a:rPr>
              <a:t> tiré du texte;</a:t>
            </a:r>
          </a:p>
          <a:p>
            <a:pPr marL="349250" lvl="0" indent="-171450">
              <a:spcAft>
                <a:spcPts val="0"/>
              </a:spcAft>
              <a:buFont typeface="Arial" panose="020B0604020202020204" pitchFamily="34" charset="0"/>
              <a:buChar char="•"/>
            </a:pPr>
            <a:r>
              <a:rPr lang="fr-CA" sz="1400" dirty="0">
                <a:solidFill>
                  <a:schemeClr val="tx1"/>
                </a:solidFill>
                <a:ea typeface="Times New Roman" panose="02020603050405020304" pitchFamily="18" charset="0"/>
                <a:cs typeface="Times New Roman" panose="02020603050405020304" pitchFamily="18" charset="0"/>
              </a:rPr>
              <a:t>un</a:t>
            </a:r>
            <a:r>
              <a:rPr lang="fr-CA" sz="1400" b="1" dirty="0">
                <a:solidFill>
                  <a:schemeClr val="tx1"/>
                </a:solidFill>
                <a:ea typeface="Times New Roman" panose="02020603050405020304" pitchFamily="18" charset="0"/>
                <a:cs typeface="Times New Roman" panose="02020603050405020304" pitchFamily="18" charset="0"/>
              </a:rPr>
              <a:t> élément implicite</a:t>
            </a:r>
            <a:r>
              <a:rPr lang="fr-CA" sz="1400" dirty="0">
                <a:solidFill>
                  <a:schemeClr val="tx1"/>
                </a:solidFill>
                <a:ea typeface="Times New Roman" panose="02020603050405020304" pitchFamily="18" charset="0"/>
                <a:cs typeface="Times New Roman" panose="02020603050405020304" pitchFamily="18" charset="0"/>
              </a:rPr>
              <a:t> tiré du texte;</a:t>
            </a:r>
          </a:p>
          <a:p>
            <a:pPr marL="349250" lvl="0" indent="-171450">
              <a:spcAft>
                <a:spcPts val="0"/>
              </a:spcAft>
              <a:buFont typeface="Arial" panose="020B0604020202020204" pitchFamily="34" charset="0"/>
              <a:buChar char="•"/>
            </a:pPr>
            <a:r>
              <a:rPr lang="fr-CA" sz="1400" dirty="0">
                <a:solidFill>
                  <a:schemeClr val="tx1"/>
                </a:solidFill>
                <a:ea typeface="Times New Roman" panose="02020603050405020304" pitchFamily="18" charset="0"/>
                <a:cs typeface="Times New Roman" panose="02020603050405020304" pitchFamily="18" charset="0"/>
              </a:rPr>
              <a:t>un </a:t>
            </a:r>
            <a:r>
              <a:rPr lang="fr-CA" sz="1400" b="1" dirty="0">
                <a:solidFill>
                  <a:schemeClr val="tx1"/>
                </a:solidFill>
                <a:ea typeface="Times New Roman" panose="02020603050405020304" pitchFamily="18" charset="0"/>
                <a:cs typeface="Times New Roman" panose="02020603050405020304" pitchFamily="18" charset="0"/>
              </a:rPr>
              <a:t>repère culturel</a:t>
            </a:r>
            <a:r>
              <a:rPr lang="fr-CA" sz="1400" dirty="0">
                <a:solidFill>
                  <a:schemeClr val="tx1"/>
                </a:solidFill>
                <a:ea typeface="Times New Roman" panose="02020603050405020304" pitchFamily="18" charset="0"/>
                <a:cs typeface="Times New Roman" panose="02020603050405020304" pitchFamily="18" charset="0"/>
              </a:rPr>
              <a:t>. </a:t>
            </a:r>
            <a:endParaRPr lang="fr-CA" dirty="0">
              <a:ea typeface="Calibri" panose="020F0502020204030204" pitchFamily="34" charset="0"/>
              <a:cs typeface="Times New Roman" panose="02020603050405020304" pitchFamily="18" charset="0"/>
            </a:endParaRPr>
          </a:p>
          <a:p>
            <a:pPr>
              <a:spcAft>
                <a:spcPts val="0"/>
              </a:spcAft>
            </a:pPr>
            <a:r>
              <a:rPr lang="fr-CA" dirty="0">
                <a:ea typeface="Times New Roman" panose="02020603050405020304" pitchFamily="18" charset="0"/>
                <a:cs typeface="Times New Roman" panose="02020603050405020304" pitchFamily="18" charset="0"/>
              </a:rPr>
              <a:t> </a:t>
            </a:r>
            <a:r>
              <a:rPr lang="fr-CA" sz="1400" dirty="0">
                <a:solidFill>
                  <a:schemeClr val="tx1"/>
                </a:solidFill>
                <a:ea typeface="Times New Roman" panose="02020603050405020304" pitchFamily="18" charset="0"/>
                <a:cs typeface="Times New Roman" panose="02020603050405020304" pitchFamily="18" charset="0"/>
              </a:rPr>
              <a:t>J’utilise des marqueurs de relation tels que : </a:t>
            </a:r>
            <a:endParaRPr lang="fr-CA" sz="1400" dirty="0">
              <a:solidFill>
                <a:schemeClr val="tx1"/>
              </a:solidFill>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fr-CA" sz="1400" b="1" i="1" dirty="0">
                <a:solidFill>
                  <a:schemeClr val="tx1"/>
                </a:solidFill>
                <a:ea typeface="Times New Roman" panose="02020603050405020304" pitchFamily="18" charset="0"/>
                <a:cs typeface="Times New Roman" panose="02020603050405020304" pitchFamily="18" charset="0"/>
              </a:rPr>
              <a:t>Parce que, car, puisque, par exemple, en effet, etc.</a:t>
            </a:r>
            <a:endParaRPr lang="fr-CA" sz="1400" dirty="0">
              <a:solidFill>
                <a:schemeClr val="tx1"/>
              </a:solidFill>
            </a:endParaRPr>
          </a:p>
        </p:txBody>
      </p:sp>
      <p:sp>
        <p:nvSpPr>
          <p:cNvPr id="2" name="ZoneTexte 1">
            <a:extLst>
              <a:ext uri="{FF2B5EF4-FFF2-40B4-BE49-F238E27FC236}">
                <a16:creationId xmlns:a16="http://schemas.microsoft.com/office/drawing/2014/main" id="{F77D54A4-878F-4964-88AD-68BDA760CEB5}"/>
              </a:ext>
            </a:extLst>
          </p:cNvPr>
          <p:cNvSpPr txBox="1"/>
          <p:nvPr/>
        </p:nvSpPr>
        <p:spPr>
          <a:xfrm>
            <a:off x="387537" y="6473686"/>
            <a:ext cx="3889142" cy="276999"/>
          </a:xfrm>
          <a:prstGeom prst="rect">
            <a:avLst/>
          </a:prstGeom>
          <a:noFill/>
        </p:spPr>
        <p:txBody>
          <a:bodyPr wrap="none" rtlCol="0">
            <a:spAutoFit/>
          </a:bodyPr>
          <a:lstStyle/>
          <a:p>
            <a:r>
              <a:rPr lang="en-CA" sz="1200" dirty="0"/>
              <a:t>Source: Maude </a:t>
            </a:r>
            <a:r>
              <a:rPr lang="en-CA" sz="1200" dirty="0" err="1"/>
              <a:t>Trépanier</a:t>
            </a:r>
            <a:r>
              <a:rPr lang="en-CA" sz="1200" dirty="0"/>
              <a:t>, École </a:t>
            </a:r>
            <a:r>
              <a:rPr lang="en-CA" sz="1200" dirty="0" err="1"/>
              <a:t>secondaire</a:t>
            </a:r>
            <a:r>
              <a:rPr lang="en-CA" sz="1200" dirty="0"/>
              <a:t> Henri-Bourassa </a:t>
            </a:r>
            <a:endParaRPr lang="fr-CA" sz="1200" dirty="0"/>
          </a:p>
        </p:txBody>
      </p:sp>
    </p:spTree>
    <p:extLst>
      <p:ext uri="{BB962C8B-B14F-4D97-AF65-F5344CB8AC3E}">
        <p14:creationId xmlns:p14="http://schemas.microsoft.com/office/powerpoint/2010/main" val="828352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1" grpId="0" animBg="1"/>
      <p:bldP spid="12" grpId="0" animBg="1"/>
      <p:bldP spid="15" grpId="0" animBg="1"/>
      <p:bldP spid="17" grpId="0" animBg="1"/>
      <p:bldP spid="18" grpId="0" animBg="1"/>
      <p:bldP spid="19"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838199" y="177421"/>
            <a:ext cx="10515600" cy="694401"/>
          </a:xfrm>
        </p:spPr>
        <p:txBody>
          <a:bodyPr>
            <a:normAutofit/>
          </a:bodyPr>
          <a:lstStyle/>
          <a:p>
            <a:pPr algn="ctr"/>
            <a:r>
              <a:rPr lang="fr-CA" sz="3600" b="1" dirty="0"/>
              <a:t>Modèle de réponse</a:t>
            </a:r>
          </a:p>
        </p:txBody>
      </p:sp>
      <p:sp>
        <p:nvSpPr>
          <p:cNvPr id="6" name="Rectangle : coins arrondis 4">
            <a:extLst>
              <a:ext uri="{FF2B5EF4-FFF2-40B4-BE49-F238E27FC236}">
                <a16:creationId xmlns:a16="http://schemas.microsoft.com/office/drawing/2014/main" id="{01226CD4-C90C-4BE4-8F10-12AD8B1AC10D}"/>
              </a:ext>
            </a:extLst>
          </p:cNvPr>
          <p:cNvSpPr txBox="1"/>
          <p:nvPr/>
        </p:nvSpPr>
        <p:spPr>
          <a:xfrm>
            <a:off x="357671" y="4886540"/>
            <a:ext cx="11387890" cy="431449"/>
          </a:xfrm>
          <a:prstGeom prst="rect">
            <a:avLst/>
          </a:prstGeom>
          <a:solidFill>
            <a:srgbClr val="FF99FF"/>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solidFill>
                  <a:schemeClr val="tx1"/>
                </a:solidFill>
              </a:rPr>
              <a:t>3. Je réaffirme ma réaction (conclusion)</a:t>
            </a:r>
          </a:p>
        </p:txBody>
      </p:sp>
      <p:sp>
        <p:nvSpPr>
          <p:cNvPr id="10" name="Rectangle : coins arrondis 4">
            <a:extLst>
              <a:ext uri="{FF2B5EF4-FFF2-40B4-BE49-F238E27FC236}">
                <a16:creationId xmlns:a16="http://schemas.microsoft.com/office/drawing/2014/main" id="{902CFEEC-AD30-475D-A96D-CD6264535FCD}"/>
              </a:ext>
            </a:extLst>
          </p:cNvPr>
          <p:cNvSpPr txBox="1"/>
          <p:nvPr/>
        </p:nvSpPr>
        <p:spPr>
          <a:xfrm>
            <a:off x="446437" y="826972"/>
            <a:ext cx="11299124" cy="405477"/>
          </a:xfrm>
          <a:prstGeom prst="rect">
            <a:avLst/>
          </a:prstGeom>
          <a:solidFill>
            <a:srgbClr val="FF99FF"/>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solidFill>
                  <a:schemeClr val="tx1"/>
                </a:solidFill>
              </a:rPr>
              <a:t>1. Je fais une affirmation (objet de la justification)</a:t>
            </a:r>
          </a:p>
        </p:txBody>
      </p:sp>
      <p:grpSp>
        <p:nvGrpSpPr>
          <p:cNvPr id="17" name="Groupe 16">
            <a:extLst>
              <a:ext uri="{FF2B5EF4-FFF2-40B4-BE49-F238E27FC236}">
                <a16:creationId xmlns:a16="http://schemas.microsoft.com/office/drawing/2014/main" id="{42BE3224-7A6A-4929-B75C-BEE3582C6BA0}"/>
              </a:ext>
            </a:extLst>
          </p:cNvPr>
          <p:cNvGrpSpPr/>
          <p:nvPr/>
        </p:nvGrpSpPr>
        <p:grpSpPr>
          <a:xfrm>
            <a:off x="446437" y="2011784"/>
            <a:ext cx="11328733" cy="486372"/>
            <a:chOff x="446437" y="2011784"/>
            <a:chExt cx="11328733" cy="486372"/>
          </a:xfrm>
        </p:grpSpPr>
        <p:sp>
          <p:nvSpPr>
            <p:cNvPr id="14" name="Rectangle : coins arrondis 4">
              <a:extLst>
                <a:ext uri="{FF2B5EF4-FFF2-40B4-BE49-F238E27FC236}">
                  <a16:creationId xmlns:a16="http://schemas.microsoft.com/office/drawing/2014/main" id="{44D2FC55-A904-4B67-AD9B-9321DA085FB6}"/>
                </a:ext>
              </a:extLst>
            </p:cNvPr>
            <p:cNvSpPr txBox="1"/>
            <p:nvPr/>
          </p:nvSpPr>
          <p:spPr>
            <a:xfrm>
              <a:off x="446437" y="2011784"/>
              <a:ext cx="11328733" cy="486372"/>
            </a:xfrm>
            <a:prstGeom prst="rect">
              <a:avLst/>
            </a:prstGeom>
            <a:solidFill>
              <a:srgbClr val="AAFE22"/>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endParaRPr lang="fr-FR" sz="2400" kern="1200" dirty="0">
                <a:solidFill>
                  <a:schemeClr val="tx1"/>
                </a:solidFill>
              </a:endParaRPr>
            </a:p>
          </p:txBody>
        </p:sp>
        <p:sp>
          <p:nvSpPr>
            <p:cNvPr id="16" name="Rectangle : coins arrondis 4">
              <a:extLst>
                <a:ext uri="{FF2B5EF4-FFF2-40B4-BE49-F238E27FC236}">
                  <a16:creationId xmlns:a16="http://schemas.microsoft.com/office/drawing/2014/main" id="{2BE03B57-F039-4AAF-AAAD-AE0608020D5F}"/>
                </a:ext>
              </a:extLst>
            </p:cNvPr>
            <p:cNvSpPr txBox="1"/>
            <p:nvPr/>
          </p:nvSpPr>
          <p:spPr>
            <a:xfrm>
              <a:off x="517385" y="2089223"/>
              <a:ext cx="11196000" cy="324000"/>
            </a:xfrm>
            <a:prstGeom prst="rect">
              <a:avLst/>
            </a:prstGeom>
            <a:solidFill>
              <a:srgbClr val="0EE2E2"/>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defTabSz="1066800">
                <a:lnSpc>
                  <a:spcPct val="90000"/>
                </a:lnSpc>
                <a:spcBef>
                  <a:spcPct val="0"/>
                </a:spcBef>
                <a:spcAft>
                  <a:spcPct val="35000"/>
                </a:spcAft>
              </a:pPr>
              <a:r>
                <a:rPr lang="fr-FR" sz="2400" dirty="0">
                  <a:solidFill>
                    <a:schemeClr val="tx1"/>
                  </a:solidFill>
                </a:rPr>
                <a:t>2. Je dis pourquoi j’affirme cela (justification)</a:t>
              </a:r>
            </a:p>
          </p:txBody>
        </p:sp>
      </p:grpSp>
      <p:sp>
        <p:nvSpPr>
          <p:cNvPr id="2" name="Rectangle 1">
            <a:extLst>
              <a:ext uri="{FF2B5EF4-FFF2-40B4-BE49-F238E27FC236}">
                <a16:creationId xmlns:a16="http://schemas.microsoft.com/office/drawing/2014/main" id="{7EED4DC7-853F-468D-8944-ECBCFBAEE5BC}"/>
              </a:ext>
            </a:extLst>
          </p:cNvPr>
          <p:cNvSpPr/>
          <p:nvPr/>
        </p:nvSpPr>
        <p:spPr>
          <a:xfrm>
            <a:off x="384653" y="1303898"/>
            <a:ext cx="11328732" cy="707886"/>
          </a:xfrm>
          <a:prstGeom prst="rect">
            <a:avLst/>
          </a:prstGeom>
        </p:spPr>
        <p:txBody>
          <a:bodyPr wrap="square">
            <a:spAutoFit/>
          </a:bodyPr>
          <a:lstStyle/>
          <a:p>
            <a:pPr algn="just">
              <a:spcAft>
                <a:spcPts val="600"/>
              </a:spcAft>
            </a:pPr>
            <a:r>
              <a:rPr lang="fr-FR" sz="2000" i="1" dirty="0"/>
              <a:t>Je suis très inquiet des constats de ce projet-pilote parce que la sécurité des enfants est très importante pour moi. Ça ne semble pas être le cas pour plusieurs automobilistes.</a:t>
            </a:r>
            <a:endParaRPr lang="fr-FR" sz="2000" dirty="0"/>
          </a:p>
        </p:txBody>
      </p:sp>
      <p:sp>
        <p:nvSpPr>
          <p:cNvPr id="3" name="Rectangle 2">
            <a:extLst>
              <a:ext uri="{FF2B5EF4-FFF2-40B4-BE49-F238E27FC236}">
                <a16:creationId xmlns:a16="http://schemas.microsoft.com/office/drawing/2014/main" id="{87C5B20E-0CD6-4653-9F3E-27AA6E257D2B}"/>
              </a:ext>
            </a:extLst>
          </p:cNvPr>
          <p:cNvSpPr/>
          <p:nvPr/>
        </p:nvSpPr>
        <p:spPr>
          <a:xfrm>
            <a:off x="334330" y="2549475"/>
            <a:ext cx="11440839" cy="2246769"/>
          </a:xfrm>
          <a:prstGeom prst="rect">
            <a:avLst/>
          </a:prstGeom>
        </p:spPr>
        <p:txBody>
          <a:bodyPr wrap="square">
            <a:spAutoFit/>
          </a:bodyPr>
          <a:lstStyle/>
          <a:p>
            <a:pPr lvl="0" indent="263525" algn="just"/>
            <a:r>
              <a:rPr lang="fr-CA" sz="2000" i="1" dirty="0"/>
              <a:t>J’affirme cela parce que, selon un projet-pilote du ministère des Transports, il y aurait environ 30 000 infractions par jour dans toute la province en lien avec le transport scolaire. Par exemple, plusieurs automobilistes dépasseraient ou croiseraient les autobus même si le panneau d’arrêt est ouvert. C’est dangereux pour les enfants! De plus, c’est sans compter la vitesse dans les zones scolaires. En effet, je suis moi-même souvent témoin d’infractions près de l’école de mes enfants sur la rue </a:t>
            </a:r>
            <a:r>
              <a:rPr lang="fr-CA" sz="2000" i="1" dirty="0" err="1"/>
              <a:t>Lajeunesse</a:t>
            </a:r>
            <a:r>
              <a:rPr lang="fr-CA" sz="2000" i="1" dirty="0"/>
              <a:t> à Montréal, où la limite de vitesse est peu respectée. Je ne pensais pas que c’était comme ça aussi avec le transport scolaire dans tout le Québec. C'est vraiment inquiétant!</a:t>
            </a:r>
            <a:endParaRPr lang="fr-FR" sz="2000" i="1" dirty="0"/>
          </a:p>
        </p:txBody>
      </p:sp>
      <p:sp>
        <p:nvSpPr>
          <p:cNvPr id="15" name="Rectangle 14">
            <a:extLst>
              <a:ext uri="{FF2B5EF4-FFF2-40B4-BE49-F238E27FC236}">
                <a16:creationId xmlns:a16="http://schemas.microsoft.com/office/drawing/2014/main" id="{34AA58D9-B9F8-4C42-8382-5EA754811BD7}"/>
              </a:ext>
            </a:extLst>
          </p:cNvPr>
          <p:cNvSpPr/>
          <p:nvPr/>
        </p:nvSpPr>
        <p:spPr>
          <a:xfrm>
            <a:off x="384653" y="5369308"/>
            <a:ext cx="11360908" cy="1323439"/>
          </a:xfrm>
          <a:prstGeom prst="rect">
            <a:avLst/>
          </a:prstGeom>
        </p:spPr>
        <p:txBody>
          <a:bodyPr wrap="square">
            <a:spAutoFit/>
          </a:bodyPr>
          <a:lstStyle/>
          <a:p>
            <a:pPr lvl="0" indent="263525" algn="just"/>
            <a:r>
              <a:rPr lang="fr-CA" sz="2000" i="1" dirty="0"/>
              <a:t>Enfin, pour la sécurité des enfants, je suis d’accord avec M. </a:t>
            </a:r>
            <a:r>
              <a:rPr lang="fr-CA" sz="2000" i="1" dirty="0" err="1"/>
              <a:t>Rego</a:t>
            </a:r>
            <a:r>
              <a:rPr lang="fr-CA" sz="2000" i="1" dirty="0"/>
              <a:t> de l’entreprise Bus Patrouille qui dit que les autorités devraient se doter de moyens technologiques. Je serais moins inquiet s’il y avait, par exemple, des caméras sur les autobus ou des radars photos dans les zones scolaires. Cela ralentirait sûrement plusieurs automobilistes.</a:t>
            </a:r>
            <a:endParaRPr lang="fr-FR" sz="2000" i="1" dirty="0"/>
          </a:p>
        </p:txBody>
      </p:sp>
    </p:spTree>
    <p:extLst>
      <p:ext uri="{BB962C8B-B14F-4D97-AF65-F5344CB8AC3E}">
        <p14:creationId xmlns:p14="http://schemas.microsoft.com/office/powerpoint/2010/main" val="3170960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nodePh="1">
                                  <p:stCondLst>
                                    <p:cond delay="0"/>
                                  </p:stCondLst>
                                  <p:endCondLst>
                                    <p:cond evt="begin" delay="0">
                                      <p:tn val="25"/>
                                    </p:cond>
                                  </p:end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2" grpId="0"/>
      <p:bldP spid="3"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10904" y="133113"/>
            <a:ext cx="10515600" cy="672105"/>
          </a:xfrm>
        </p:spPr>
        <p:txBody>
          <a:bodyPr>
            <a:normAutofit/>
          </a:bodyPr>
          <a:lstStyle/>
          <a:p>
            <a:pPr algn="ctr"/>
            <a:r>
              <a:rPr lang="fr-CA" sz="3600" b="1" dirty="0"/>
              <a:t>Analyse de la réponse</a:t>
            </a:r>
          </a:p>
        </p:txBody>
      </p:sp>
      <p:sp>
        <p:nvSpPr>
          <p:cNvPr id="3" name="Rectangle 2"/>
          <p:cNvSpPr/>
          <p:nvPr/>
        </p:nvSpPr>
        <p:spPr>
          <a:xfrm>
            <a:off x="1394632" y="979650"/>
            <a:ext cx="8414482" cy="5478423"/>
          </a:xfrm>
          <a:prstGeom prst="rect">
            <a:avLst/>
          </a:prstGeom>
        </p:spPr>
        <p:txBody>
          <a:bodyPr wrap="square">
            <a:spAutoFit/>
          </a:bodyPr>
          <a:lstStyle/>
          <a:p>
            <a:pPr algn="just">
              <a:spcAft>
                <a:spcPts val="600"/>
              </a:spcAft>
            </a:pPr>
            <a:r>
              <a:rPr lang="fr-FR" sz="2000" i="1" dirty="0"/>
              <a:t>Je suis très inquiet des constats de ce projet-pilote parce que la sécurité des enfants est très importante pour moi. Ça ne semble pas être le cas pour plusieurs automobilistes.</a:t>
            </a:r>
            <a:endParaRPr lang="fr-FR" sz="2000" dirty="0"/>
          </a:p>
          <a:p>
            <a:pPr algn="just">
              <a:spcAft>
                <a:spcPts val="600"/>
              </a:spcAft>
            </a:pPr>
            <a:r>
              <a:rPr lang="fr-CA" sz="2000" i="1" dirty="0"/>
              <a:t>J’affirme cela parce que, selon un projet-pilote du ministère des Transports, il y aurait environ 30 000 infractions par jour dans toute la province en lien avec le transport scolaire. Par exemple, plusieurs automobilistes dépasseraient ou croiseraient les autobus même si le panneau d’arrêt est ouvert. C’est dangereux pour les enfants! De plus, c’est sans compter la vitesse dans les zones scolaires. En effet, je suis moi-même souvent témoin d’infractions près de l’école de mes enfants sur la rue </a:t>
            </a:r>
            <a:r>
              <a:rPr lang="fr-CA" sz="2000" i="1" dirty="0" err="1"/>
              <a:t>Lajeunesse</a:t>
            </a:r>
            <a:r>
              <a:rPr lang="fr-CA" sz="2000" i="1" dirty="0"/>
              <a:t> à Montréal, où la limite de vitesse est peu respectée. Je ne pensais pas que c’était comme ça aussi avec le transport scolaire dans tout le Québec. C'est vraiment inquiétant!</a:t>
            </a:r>
            <a:endParaRPr lang="fr-FR" sz="2000" i="1" dirty="0"/>
          </a:p>
          <a:p>
            <a:pPr algn="just">
              <a:spcAft>
                <a:spcPts val="600"/>
              </a:spcAft>
            </a:pPr>
            <a:r>
              <a:rPr lang="fr-CA" sz="2000" i="1" dirty="0"/>
              <a:t>Enfin, pour la sécurité des enfants, je suis d’accord avec M. </a:t>
            </a:r>
            <a:r>
              <a:rPr lang="fr-CA" sz="2000" i="1" dirty="0" err="1"/>
              <a:t>Rego</a:t>
            </a:r>
            <a:r>
              <a:rPr lang="fr-CA" sz="2000" i="1" dirty="0"/>
              <a:t> de l’entreprise Bus Patrouille qui dit que les autorités devraient se doter de moyens technologiques. Je serais moins inquiet s’il y avait, par exemple, des caméras sur les autobus ou des radars photos dans les zones scolaires. Cela ralentirait sûrement plusieurs automobilistes.</a:t>
            </a:r>
            <a:endParaRPr lang="fr-FR" sz="2000" i="1" dirty="0"/>
          </a:p>
        </p:txBody>
      </p:sp>
      <p:sp>
        <p:nvSpPr>
          <p:cNvPr id="7" name="ZoneTexte 6"/>
          <p:cNvSpPr txBox="1"/>
          <p:nvPr/>
        </p:nvSpPr>
        <p:spPr>
          <a:xfrm>
            <a:off x="9816655" y="294053"/>
            <a:ext cx="2015886" cy="338554"/>
          </a:xfrm>
          <a:prstGeom prst="rect">
            <a:avLst/>
          </a:prstGeom>
          <a:noFill/>
          <a:ln w="28575">
            <a:solidFill>
              <a:srgbClr val="7030A0"/>
            </a:solidFill>
          </a:ln>
        </p:spPr>
        <p:txBody>
          <a:bodyPr wrap="square" rtlCol="0">
            <a:spAutoFit/>
          </a:bodyPr>
          <a:lstStyle/>
          <a:p>
            <a:r>
              <a:rPr lang="fr-CA" sz="1600" dirty="0"/>
              <a:t>Séquence justificative </a:t>
            </a:r>
          </a:p>
        </p:txBody>
      </p:sp>
      <p:sp>
        <p:nvSpPr>
          <p:cNvPr id="8" name="ZoneTexte 7"/>
          <p:cNvSpPr txBox="1"/>
          <p:nvPr/>
        </p:nvSpPr>
        <p:spPr>
          <a:xfrm>
            <a:off x="9879543" y="1019544"/>
            <a:ext cx="2155322" cy="615553"/>
          </a:xfrm>
          <a:prstGeom prst="rect">
            <a:avLst/>
          </a:prstGeom>
          <a:solidFill>
            <a:srgbClr val="FF99FF"/>
          </a:solidFill>
        </p:spPr>
        <p:txBody>
          <a:bodyPr wrap="square" rtlCol="0">
            <a:spAutoFit/>
          </a:bodyPr>
          <a:lstStyle/>
          <a:p>
            <a:r>
              <a:rPr lang="fr-CA" dirty="0"/>
              <a:t>Affirmation</a:t>
            </a:r>
            <a:r>
              <a:rPr lang="fr-CA" sz="1600" dirty="0"/>
              <a:t> </a:t>
            </a:r>
          </a:p>
          <a:p>
            <a:r>
              <a:rPr lang="fr-CA" sz="1600" dirty="0"/>
              <a:t>Objet de la justification</a:t>
            </a:r>
            <a:endParaRPr lang="fr-CA" sz="1200" dirty="0"/>
          </a:p>
        </p:txBody>
      </p:sp>
      <p:sp>
        <p:nvSpPr>
          <p:cNvPr id="10" name="ZoneTexte 9"/>
          <p:cNvSpPr txBox="1"/>
          <p:nvPr/>
        </p:nvSpPr>
        <p:spPr>
          <a:xfrm>
            <a:off x="211170" y="5701960"/>
            <a:ext cx="1013804" cy="369332"/>
          </a:xfrm>
          <a:prstGeom prst="rect">
            <a:avLst/>
          </a:prstGeom>
          <a:solidFill>
            <a:srgbClr val="FFFF00"/>
          </a:solidFill>
        </p:spPr>
        <p:txBody>
          <a:bodyPr wrap="none" rtlCol="0">
            <a:spAutoFit/>
          </a:bodyPr>
          <a:lstStyle/>
          <a:p>
            <a:r>
              <a:rPr lang="fr-CA" b="1" dirty="0"/>
              <a:t>Implicite</a:t>
            </a:r>
          </a:p>
        </p:txBody>
      </p:sp>
      <p:sp>
        <p:nvSpPr>
          <p:cNvPr id="11" name="ZoneTexte 10"/>
          <p:cNvSpPr txBox="1"/>
          <p:nvPr/>
        </p:nvSpPr>
        <p:spPr>
          <a:xfrm>
            <a:off x="10150792" y="5193467"/>
            <a:ext cx="1210588" cy="369332"/>
          </a:xfrm>
          <a:prstGeom prst="rect">
            <a:avLst/>
          </a:prstGeom>
          <a:solidFill>
            <a:srgbClr val="FF99FF"/>
          </a:solidFill>
        </p:spPr>
        <p:txBody>
          <a:bodyPr wrap="none" rtlCol="0">
            <a:spAutoFit/>
          </a:bodyPr>
          <a:lstStyle/>
          <a:p>
            <a:r>
              <a:rPr lang="fr-CA" dirty="0"/>
              <a:t>Conclusion</a:t>
            </a:r>
          </a:p>
        </p:txBody>
      </p:sp>
      <p:sp>
        <p:nvSpPr>
          <p:cNvPr id="13" name="ZoneTexte 12"/>
          <p:cNvSpPr txBox="1"/>
          <p:nvPr/>
        </p:nvSpPr>
        <p:spPr>
          <a:xfrm>
            <a:off x="177027" y="3802945"/>
            <a:ext cx="1060532" cy="646331"/>
          </a:xfrm>
          <a:prstGeom prst="rect">
            <a:avLst/>
          </a:prstGeom>
          <a:solidFill>
            <a:srgbClr val="FFC000"/>
          </a:solidFill>
        </p:spPr>
        <p:txBody>
          <a:bodyPr wrap="square" rtlCol="0">
            <a:spAutoFit/>
          </a:bodyPr>
          <a:lstStyle/>
          <a:p>
            <a:r>
              <a:rPr lang="fr-CA" b="1" dirty="0"/>
              <a:t>Repères culturels</a:t>
            </a:r>
          </a:p>
        </p:txBody>
      </p:sp>
      <p:grpSp>
        <p:nvGrpSpPr>
          <p:cNvPr id="5" name="Groupe 4"/>
          <p:cNvGrpSpPr/>
          <p:nvPr/>
        </p:nvGrpSpPr>
        <p:grpSpPr>
          <a:xfrm>
            <a:off x="1418543" y="1068463"/>
            <a:ext cx="8314469" cy="858110"/>
            <a:chOff x="2332423" y="2647293"/>
            <a:chExt cx="8359760" cy="858110"/>
          </a:xfrm>
        </p:grpSpPr>
        <p:sp>
          <p:nvSpPr>
            <p:cNvPr id="4" name="Rectangle 3"/>
            <p:cNvSpPr/>
            <p:nvPr/>
          </p:nvSpPr>
          <p:spPr>
            <a:xfrm>
              <a:off x="2346820" y="3234778"/>
              <a:ext cx="2560174" cy="270625"/>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4" name="Rectangle 13"/>
            <p:cNvSpPr/>
            <p:nvPr/>
          </p:nvSpPr>
          <p:spPr>
            <a:xfrm>
              <a:off x="2332423" y="2647293"/>
              <a:ext cx="8329567" cy="258858"/>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15" name="Rectangle 14"/>
            <p:cNvSpPr/>
            <p:nvPr/>
          </p:nvSpPr>
          <p:spPr>
            <a:xfrm>
              <a:off x="2362617" y="2984069"/>
              <a:ext cx="8329566" cy="211542"/>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sp>
        <p:nvSpPr>
          <p:cNvPr id="26" name="ZoneTexte 25"/>
          <p:cNvSpPr txBox="1"/>
          <p:nvPr/>
        </p:nvSpPr>
        <p:spPr>
          <a:xfrm>
            <a:off x="215620" y="5185212"/>
            <a:ext cx="983346" cy="369332"/>
          </a:xfrm>
          <a:prstGeom prst="rect">
            <a:avLst/>
          </a:prstGeom>
          <a:solidFill>
            <a:srgbClr val="FF0000"/>
          </a:solidFill>
        </p:spPr>
        <p:txBody>
          <a:bodyPr wrap="none" rtlCol="0">
            <a:spAutoFit/>
          </a:bodyPr>
          <a:lstStyle/>
          <a:p>
            <a:r>
              <a:rPr lang="fr-CA" b="1" dirty="0"/>
              <a:t>Explicite</a:t>
            </a:r>
          </a:p>
        </p:txBody>
      </p:sp>
      <p:sp>
        <p:nvSpPr>
          <p:cNvPr id="27" name="ZoneTexte 26"/>
          <p:cNvSpPr txBox="1"/>
          <p:nvPr/>
        </p:nvSpPr>
        <p:spPr>
          <a:xfrm>
            <a:off x="122922" y="1561515"/>
            <a:ext cx="1013804" cy="369332"/>
          </a:xfrm>
          <a:prstGeom prst="rect">
            <a:avLst/>
          </a:prstGeom>
          <a:solidFill>
            <a:srgbClr val="FFFF00"/>
          </a:solidFill>
        </p:spPr>
        <p:txBody>
          <a:bodyPr wrap="none" rtlCol="0">
            <a:spAutoFit/>
          </a:bodyPr>
          <a:lstStyle/>
          <a:p>
            <a:r>
              <a:rPr lang="fr-CA" b="1" dirty="0"/>
              <a:t>Implicite</a:t>
            </a:r>
          </a:p>
        </p:txBody>
      </p:sp>
      <p:grpSp>
        <p:nvGrpSpPr>
          <p:cNvPr id="54" name="Groupe 53">
            <a:extLst>
              <a:ext uri="{FF2B5EF4-FFF2-40B4-BE49-F238E27FC236}">
                <a16:creationId xmlns:a16="http://schemas.microsoft.com/office/drawing/2014/main" id="{1D7C8B29-E966-443D-98F4-04C9667DC38C}"/>
              </a:ext>
            </a:extLst>
          </p:cNvPr>
          <p:cNvGrpSpPr/>
          <p:nvPr/>
        </p:nvGrpSpPr>
        <p:grpSpPr>
          <a:xfrm>
            <a:off x="1424577" y="2032724"/>
            <a:ext cx="8323534" cy="931098"/>
            <a:chOff x="1409478" y="2019172"/>
            <a:chExt cx="8323534" cy="931098"/>
          </a:xfrm>
        </p:grpSpPr>
        <p:grpSp>
          <p:nvGrpSpPr>
            <p:cNvPr id="6" name="Groupe 5"/>
            <p:cNvGrpSpPr/>
            <p:nvPr/>
          </p:nvGrpSpPr>
          <p:grpSpPr>
            <a:xfrm>
              <a:off x="1409478" y="2019172"/>
              <a:ext cx="8323534" cy="931098"/>
              <a:chOff x="2185205" y="1562997"/>
              <a:chExt cx="8323534" cy="931098"/>
            </a:xfrm>
          </p:grpSpPr>
          <p:sp>
            <p:nvSpPr>
              <p:cNvPr id="16" name="Rectangle 15"/>
              <p:cNvSpPr/>
              <p:nvPr/>
            </p:nvSpPr>
            <p:spPr>
              <a:xfrm>
                <a:off x="2185205" y="2233826"/>
                <a:ext cx="2055556" cy="260269"/>
              </a:xfrm>
              <a:prstGeom prst="rect">
                <a:avLst/>
              </a:prstGeom>
              <a:solidFill>
                <a:srgbClr val="AAFE2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18" name="Rectangle 17"/>
              <p:cNvSpPr/>
              <p:nvPr/>
            </p:nvSpPr>
            <p:spPr>
              <a:xfrm>
                <a:off x="2209366" y="1562997"/>
                <a:ext cx="8299373" cy="260269"/>
              </a:xfrm>
              <a:prstGeom prst="rect">
                <a:avLst/>
              </a:prstGeom>
              <a:solidFill>
                <a:srgbClr val="AAFE2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sp>
          <p:nvSpPr>
            <p:cNvPr id="37" name="Rectangle 36">
              <a:extLst>
                <a:ext uri="{FF2B5EF4-FFF2-40B4-BE49-F238E27FC236}">
                  <a16:creationId xmlns:a16="http://schemas.microsoft.com/office/drawing/2014/main" id="{0F931577-DEB6-42DF-B21B-9513D073CA35}"/>
                </a:ext>
              </a:extLst>
            </p:cNvPr>
            <p:cNvSpPr/>
            <p:nvPr/>
          </p:nvSpPr>
          <p:spPr>
            <a:xfrm>
              <a:off x="1409657" y="2367811"/>
              <a:ext cx="8299373" cy="260269"/>
            </a:xfrm>
            <a:prstGeom prst="rect">
              <a:avLst/>
            </a:prstGeom>
            <a:solidFill>
              <a:srgbClr val="AAFE2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sp>
        <p:nvSpPr>
          <p:cNvPr id="40" name="Rectangle 39">
            <a:extLst>
              <a:ext uri="{FF2B5EF4-FFF2-40B4-BE49-F238E27FC236}">
                <a16:creationId xmlns:a16="http://schemas.microsoft.com/office/drawing/2014/main" id="{D433BD4E-D91C-4018-BB63-D39CCEB27C57}"/>
              </a:ext>
            </a:extLst>
          </p:cNvPr>
          <p:cNvSpPr/>
          <p:nvPr/>
        </p:nvSpPr>
        <p:spPr>
          <a:xfrm>
            <a:off x="3258983" y="3267969"/>
            <a:ext cx="6444000" cy="260269"/>
          </a:xfrm>
          <a:prstGeom prst="rect">
            <a:avLst/>
          </a:prstGeom>
          <a:solidFill>
            <a:srgbClr val="AAFE2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nvGrpSpPr>
          <p:cNvPr id="66" name="Groupe 65">
            <a:extLst>
              <a:ext uri="{FF2B5EF4-FFF2-40B4-BE49-F238E27FC236}">
                <a16:creationId xmlns:a16="http://schemas.microsoft.com/office/drawing/2014/main" id="{8E0FD220-B029-4520-97D8-B88815FC08B1}"/>
              </a:ext>
            </a:extLst>
          </p:cNvPr>
          <p:cNvGrpSpPr/>
          <p:nvPr/>
        </p:nvGrpSpPr>
        <p:grpSpPr>
          <a:xfrm>
            <a:off x="1418543" y="3542676"/>
            <a:ext cx="8310030" cy="1182893"/>
            <a:chOff x="1418543" y="3542676"/>
            <a:chExt cx="8310030" cy="1182893"/>
          </a:xfrm>
        </p:grpSpPr>
        <p:sp>
          <p:nvSpPr>
            <p:cNvPr id="41" name="Rectangle 40">
              <a:extLst>
                <a:ext uri="{FF2B5EF4-FFF2-40B4-BE49-F238E27FC236}">
                  <a16:creationId xmlns:a16="http://schemas.microsoft.com/office/drawing/2014/main" id="{5A313C5D-D325-462E-97AA-2C2227F5FD1C}"/>
                </a:ext>
              </a:extLst>
            </p:cNvPr>
            <p:cNvSpPr/>
            <p:nvPr/>
          </p:nvSpPr>
          <p:spPr>
            <a:xfrm>
              <a:off x="1448573" y="3542676"/>
              <a:ext cx="8280000" cy="260269"/>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42" name="Rectangle 41">
              <a:extLst>
                <a:ext uri="{FF2B5EF4-FFF2-40B4-BE49-F238E27FC236}">
                  <a16:creationId xmlns:a16="http://schemas.microsoft.com/office/drawing/2014/main" id="{63A317FD-3141-4234-9815-503303BD8663}"/>
                </a:ext>
              </a:extLst>
            </p:cNvPr>
            <p:cNvSpPr/>
            <p:nvPr/>
          </p:nvSpPr>
          <p:spPr>
            <a:xfrm>
              <a:off x="1435702" y="3875887"/>
              <a:ext cx="8280000" cy="260269"/>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43" name="Rectangle 42">
              <a:extLst>
                <a:ext uri="{FF2B5EF4-FFF2-40B4-BE49-F238E27FC236}">
                  <a16:creationId xmlns:a16="http://schemas.microsoft.com/office/drawing/2014/main" id="{0DB05140-1863-4598-8A49-2D965C8D4754}"/>
                </a:ext>
              </a:extLst>
            </p:cNvPr>
            <p:cNvSpPr/>
            <p:nvPr/>
          </p:nvSpPr>
          <p:spPr>
            <a:xfrm>
              <a:off x="1418543" y="4193937"/>
              <a:ext cx="8255070" cy="227159"/>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44" name="Rectangle 43">
              <a:extLst>
                <a:ext uri="{FF2B5EF4-FFF2-40B4-BE49-F238E27FC236}">
                  <a16:creationId xmlns:a16="http://schemas.microsoft.com/office/drawing/2014/main" id="{4097F862-D0AB-4FA1-BF5A-9DA8390A6E50}"/>
                </a:ext>
              </a:extLst>
            </p:cNvPr>
            <p:cNvSpPr/>
            <p:nvPr/>
          </p:nvSpPr>
          <p:spPr>
            <a:xfrm>
              <a:off x="1431808" y="4498410"/>
              <a:ext cx="5724000" cy="227159"/>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grpSp>
        <p:nvGrpSpPr>
          <p:cNvPr id="65" name="Groupe 64">
            <a:extLst>
              <a:ext uri="{FF2B5EF4-FFF2-40B4-BE49-F238E27FC236}">
                <a16:creationId xmlns:a16="http://schemas.microsoft.com/office/drawing/2014/main" id="{A6227E75-9E9B-47A3-B502-8AF04979FB38}"/>
              </a:ext>
            </a:extLst>
          </p:cNvPr>
          <p:cNvGrpSpPr/>
          <p:nvPr/>
        </p:nvGrpSpPr>
        <p:grpSpPr>
          <a:xfrm>
            <a:off x="1418543" y="2704338"/>
            <a:ext cx="8296335" cy="820175"/>
            <a:chOff x="1418543" y="2704338"/>
            <a:chExt cx="8296335" cy="820175"/>
          </a:xfrm>
        </p:grpSpPr>
        <p:sp>
          <p:nvSpPr>
            <p:cNvPr id="38" name="Rectangle 37">
              <a:extLst>
                <a:ext uri="{FF2B5EF4-FFF2-40B4-BE49-F238E27FC236}">
                  <a16:creationId xmlns:a16="http://schemas.microsoft.com/office/drawing/2014/main" id="{46929621-80A9-43F7-8C7E-9762C1D6F31F}"/>
                </a:ext>
              </a:extLst>
            </p:cNvPr>
            <p:cNvSpPr/>
            <p:nvPr/>
          </p:nvSpPr>
          <p:spPr>
            <a:xfrm>
              <a:off x="3538334" y="2704338"/>
              <a:ext cx="6170696" cy="252000"/>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9" name="Rectangle 38">
              <a:extLst>
                <a:ext uri="{FF2B5EF4-FFF2-40B4-BE49-F238E27FC236}">
                  <a16:creationId xmlns:a16="http://schemas.microsoft.com/office/drawing/2014/main" id="{4CC8D65A-635A-45EE-859C-7B00574D0FE8}"/>
                </a:ext>
              </a:extLst>
            </p:cNvPr>
            <p:cNvSpPr/>
            <p:nvPr/>
          </p:nvSpPr>
          <p:spPr>
            <a:xfrm>
              <a:off x="1448573" y="2979065"/>
              <a:ext cx="8266305" cy="252000"/>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5" name="Rectangle 44">
              <a:extLst>
                <a:ext uri="{FF2B5EF4-FFF2-40B4-BE49-F238E27FC236}">
                  <a16:creationId xmlns:a16="http://schemas.microsoft.com/office/drawing/2014/main" id="{1815D066-6E9A-412C-8256-B70C7B230BBE}"/>
                </a:ext>
              </a:extLst>
            </p:cNvPr>
            <p:cNvSpPr/>
            <p:nvPr/>
          </p:nvSpPr>
          <p:spPr>
            <a:xfrm>
              <a:off x="1418543" y="3272513"/>
              <a:ext cx="1800000" cy="252000"/>
            </a:xfrm>
            <a:prstGeom prst="rect">
              <a:avLst/>
            </a:prstGeom>
            <a:solidFill>
              <a:srgbClr val="0EE2E2">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grpSp>
        <p:nvGrpSpPr>
          <p:cNvPr id="67" name="Groupe 66">
            <a:extLst>
              <a:ext uri="{FF2B5EF4-FFF2-40B4-BE49-F238E27FC236}">
                <a16:creationId xmlns:a16="http://schemas.microsoft.com/office/drawing/2014/main" id="{C0A053C3-9885-4309-923B-4E95E68F24A2}"/>
              </a:ext>
            </a:extLst>
          </p:cNvPr>
          <p:cNvGrpSpPr/>
          <p:nvPr/>
        </p:nvGrpSpPr>
        <p:grpSpPr>
          <a:xfrm>
            <a:off x="1431202" y="4857695"/>
            <a:ext cx="8324457" cy="1476526"/>
            <a:chOff x="1431202" y="4857695"/>
            <a:chExt cx="8324457" cy="1476526"/>
          </a:xfrm>
        </p:grpSpPr>
        <p:grpSp>
          <p:nvGrpSpPr>
            <p:cNvPr id="46" name="Groupe 45">
              <a:extLst>
                <a:ext uri="{FF2B5EF4-FFF2-40B4-BE49-F238E27FC236}">
                  <a16:creationId xmlns:a16="http://schemas.microsoft.com/office/drawing/2014/main" id="{4DEE796F-B772-45EB-8EF6-C4695B8EDB83}"/>
                </a:ext>
              </a:extLst>
            </p:cNvPr>
            <p:cNvGrpSpPr/>
            <p:nvPr/>
          </p:nvGrpSpPr>
          <p:grpSpPr>
            <a:xfrm>
              <a:off x="1431202" y="4857695"/>
              <a:ext cx="8324457" cy="1476526"/>
              <a:chOff x="2292188" y="2611074"/>
              <a:chExt cx="8369802" cy="1476526"/>
            </a:xfrm>
          </p:grpSpPr>
          <p:sp>
            <p:nvSpPr>
              <p:cNvPr id="47" name="Rectangle 46">
                <a:extLst>
                  <a:ext uri="{FF2B5EF4-FFF2-40B4-BE49-F238E27FC236}">
                    <a16:creationId xmlns:a16="http://schemas.microsoft.com/office/drawing/2014/main" id="{CC801AE0-A93C-4361-A639-A77A4D2E1714}"/>
                  </a:ext>
                </a:extLst>
              </p:cNvPr>
              <p:cNvSpPr/>
              <p:nvPr/>
            </p:nvSpPr>
            <p:spPr>
              <a:xfrm>
                <a:off x="2292188" y="3816975"/>
                <a:ext cx="3692002" cy="270625"/>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48" name="Rectangle 47">
                <a:extLst>
                  <a:ext uri="{FF2B5EF4-FFF2-40B4-BE49-F238E27FC236}">
                    <a16:creationId xmlns:a16="http://schemas.microsoft.com/office/drawing/2014/main" id="{05E0E35A-8A65-448B-83CC-79309D4E002F}"/>
                  </a:ext>
                </a:extLst>
              </p:cNvPr>
              <p:cNvSpPr/>
              <p:nvPr/>
            </p:nvSpPr>
            <p:spPr>
              <a:xfrm>
                <a:off x="2332423" y="2611074"/>
                <a:ext cx="8329567" cy="258858"/>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49" name="Rectangle 48">
                <a:extLst>
                  <a:ext uri="{FF2B5EF4-FFF2-40B4-BE49-F238E27FC236}">
                    <a16:creationId xmlns:a16="http://schemas.microsoft.com/office/drawing/2014/main" id="{3A4E8B60-EB44-4367-A538-D258C4E47020}"/>
                  </a:ext>
                </a:extLst>
              </p:cNvPr>
              <p:cNvSpPr/>
              <p:nvPr/>
            </p:nvSpPr>
            <p:spPr>
              <a:xfrm>
                <a:off x="2292188" y="2914063"/>
                <a:ext cx="8329566" cy="252000"/>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sp>
          <p:nvSpPr>
            <p:cNvPr id="50" name="Rectangle 49">
              <a:extLst>
                <a:ext uri="{FF2B5EF4-FFF2-40B4-BE49-F238E27FC236}">
                  <a16:creationId xmlns:a16="http://schemas.microsoft.com/office/drawing/2014/main" id="{2D6D1BA1-911F-46CD-91C7-4745B84826B1}"/>
                </a:ext>
              </a:extLst>
            </p:cNvPr>
            <p:cNvSpPr/>
            <p:nvPr/>
          </p:nvSpPr>
          <p:spPr>
            <a:xfrm>
              <a:off x="1435914" y="5436799"/>
              <a:ext cx="8284439" cy="252000"/>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1" name="Rectangle 50">
              <a:extLst>
                <a:ext uri="{FF2B5EF4-FFF2-40B4-BE49-F238E27FC236}">
                  <a16:creationId xmlns:a16="http://schemas.microsoft.com/office/drawing/2014/main" id="{9216D01D-2FB8-4381-8ACC-BCA565151069}"/>
                </a:ext>
              </a:extLst>
            </p:cNvPr>
            <p:cNvSpPr/>
            <p:nvPr/>
          </p:nvSpPr>
          <p:spPr>
            <a:xfrm>
              <a:off x="1463672" y="5760626"/>
              <a:ext cx="8284439" cy="252000"/>
            </a:xfrm>
            <a:prstGeom prst="rect">
              <a:avLst/>
            </a:prstGeom>
            <a:solidFill>
              <a:srgbClr val="FFB3B3">
                <a:alpha val="3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grpSp>
      <p:grpSp>
        <p:nvGrpSpPr>
          <p:cNvPr id="53" name="Groupe 52">
            <a:extLst>
              <a:ext uri="{FF2B5EF4-FFF2-40B4-BE49-F238E27FC236}">
                <a16:creationId xmlns:a16="http://schemas.microsoft.com/office/drawing/2014/main" id="{F0C53599-CC00-4C9F-9C9E-6350BDDC9AE8}"/>
              </a:ext>
            </a:extLst>
          </p:cNvPr>
          <p:cNvGrpSpPr/>
          <p:nvPr/>
        </p:nvGrpSpPr>
        <p:grpSpPr>
          <a:xfrm>
            <a:off x="1418543" y="1072812"/>
            <a:ext cx="6699664" cy="4683260"/>
            <a:chOff x="1418543" y="1072812"/>
            <a:chExt cx="6699664" cy="4683260"/>
          </a:xfrm>
        </p:grpSpPr>
        <p:sp>
          <p:nvSpPr>
            <p:cNvPr id="30" name="Rectangle 29"/>
            <p:cNvSpPr/>
            <p:nvPr/>
          </p:nvSpPr>
          <p:spPr>
            <a:xfrm>
              <a:off x="2899839" y="2036982"/>
              <a:ext cx="1116000" cy="29263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1" name="Rectangle 30"/>
            <p:cNvSpPr/>
            <p:nvPr/>
          </p:nvSpPr>
          <p:spPr>
            <a:xfrm>
              <a:off x="3205708" y="3240120"/>
              <a:ext cx="900000" cy="28055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2" name="Rectangle 31"/>
            <p:cNvSpPr/>
            <p:nvPr/>
          </p:nvSpPr>
          <p:spPr>
            <a:xfrm>
              <a:off x="1431202" y="4837039"/>
              <a:ext cx="648000" cy="31200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3" name="Rectangle 32">
              <a:extLst>
                <a:ext uri="{FF2B5EF4-FFF2-40B4-BE49-F238E27FC236}">
                  <a16:creationId xmlns:a16="http://schemas.microsoft.com/office/drawing/2014/main" id="{B40E2A4B-B9A6-40FD-AE24-CEC604B48084}"/>
                </a:ext>
              </a:extLst>
            </p:cNvPr>
            <p:cNvSpPr/>
            <p:nvPr/>
          </p:nvSpPr>
          <p:spPr>
            <a:xfrm>
              <a:off x="3480495" y="2620721"/>
              <a:ext cx="1499808" cy="29263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4" name="Rectangle 33">
              <a:extLst>
                <a:ext uri="{FF2B5EF4-FFF2-40B4-BE49-F238E27FC236}">
                  <a16:creationId xmlns:a16="http://schemas.microsoft.com/office/drawing/2014/main" id="{FE8C314D-4E52-4FD8-A665-F546A6340D75}"/>
                </a:ext>
              </a:extLst>
            </p:cNvPr>
            <p:cNvSpPr/>
            <p:nvPr/>
          </p:nvSpPr>
          <p:spPr>
            <a:xfrm>
              <a:off x="1418543" y="3538951"/>
              <a:ext cx="900000" cy="28055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5" name="Rectangle 34">
              <a:extLst>
                <a:ext uri="{FF2B5EF4-FFF2-40B4-BE49-F238E27FC236}">
                  <a16:creationId xmlns:a16="http://schemas.microsoft.com/office/drawing/2014/main" id="{1B29A404-CB11-47F9-8CB0-56CC1F92B0A6}"/>
                </a:ext>
              </a:extLst>
            </p:cNvPr>
            <p:cNvSpPr/>
            <p:nvPr/>
          </p:nvSpPr>
          <p:spPr>
            <a:xfrm>
              <a:off x="6623682" y="5460864"/>
              <a:ext cx="1371749" cy="29520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2" name="Rectangle 51">
              <a:extLst>
                <a:ext uri="{FF2B5EF4-FFF2-40B4-BE49-F238E27FC236}">
                  <a16:creationId xmlns:a16="http://schemas.microsoft.com/office/drawing/2014/main" id="{513D8FB2-6176-47B8-AD10-601AC0E13FB1}"/>
                </a:ext>
              </a:extLst>
            </p:cNvPr>
            <p:cNvSpPr/>
            <p:nvPr/>
          </p:nvSpPr>
          <p:spPr>
            <a:xfrm>
              <a:off x="6966207" y="1072812"/>
              <a:ext cx="1152000" cy="29263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sp>
        <p:nvSpPr>
          <p:cNvPr id="58" name="Bulle narrative : rectangle 57">
            <a:extLst>
              <a:ext uri="{FF2B5EF4-FFF2-40B4-BE49-F238E27FC236}">
                <a16:creationId xmlns:a16="http://schemas.microsoft.com/office/drawing/2014/main" id="{8F9A7F1B-0202-46C4-8E90-01910D92E0C0}"/>
              </a:ext>
            </a:extLst>
          </p:cNvPr>
          <p:cNvSpPr/>
          <p:nvPr/>
        </p:nvSpPr>
        <p:spPr>
          <a:xfrm>
            <a:off x="10399406" y="3398103"/>
            <a:ext cx="1404162" cy="369332"/>
          </a:xfrm>
          <a:prstGeom prst="wedgeRectCallout">
            <a:avLst>
              <a:gd name="adj1" fmla="val -89786"/>
              <a:gd name="adj2" fmla="val -53524"/>
            </a:avLst>
          </a:prstGeom>
          <a:solidFill>
            <a:srgbClr val="AAFE2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solidFill>
                  <a:schemeClr val="tx1"/>
                </a:solidFill>
              </a:rPr>
              <a:t>2</a:t>
            </a:r>
            <a:r>
              <a:rPr lang="fr-CA" baseline="30000" dirty="0">
                <a:solidFill>
                  <a:schemeClr val="tx1"/>
                </a:solidFill>
              </a:rPr>
              <a:t>e</a:t>
            </a:r>
            <a:r>
              <a:rPr lang="fr-CA" dirty="0">
                <a:solidFill>
                  <a:schemeClr val="tx1"/>
                </a:solidFill>
              </a:rPr>
              <a:t> raison</a:t>
            </a:r>
          </a:p>
        </p:txBody>
      </p:sp>
      <p:sp>
        <p:nvSpPr>
          <p:cNvPr id="61" name="Bulle narrative : rectangle 60">
            <a:extLst>
              <a:ext uri="{FF2B5EF4-FFF2-40B4-BE49-F238E27FC236}">
                <a16:creationId xmlns:a16="http://schemas.microsoft.com/office/drawing/2014/main" id="{CC91FFC4-F9D7-4092-BD64-FDB72B773771}"/>
              </a:ext>
            </a:extLst>
          </p:cNvPr>
          <p:cNvSpPr/>
          <p:nvPr/>
        </p:nvSpPr>
        <p:spPr>
          <a:xfrm>
            <a:off x="10399406" y="2210434"/>
            <a:ext cx="1404162" cy="369332"/>
          </a:xfrm>
          <a:prstGeom prst="wedgeRectCallout">
            <a:avLst>
              <a:gd name="adj1" fmla="val -89786"/>
              <a:gd name="adj2" fmla="val -53524"/>
            </a:avLst>
          </a:prstGeom>
          <a:solidFill>
            <a:srgbClr val="AAFE2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solidFill>
                  <a:schemeClr val="tx1"/>
                </a:solidFill>
              </a:rPr>
              <a:t>1</a:t>
            </a:r>
            <a:r>
              <a:rPr lang="fr-CA" baseline="30000" dirty="0">
                <a:solidFill>
                  <a:schemeClr val="tx1"/>
                </a:solidFill>
              </a:rPr>
              <a:t>re </a:t>
            </a:r>
            <a:r>
              <a:rPr lang="fr-CA" dirty="0">
                <a:solidFill>
                  <a:schemeClr val="tx1"/>
                </a:solidFill>
              </a:rPr>
              <a:t>raison</a:t>
            </a:r>
          </a:p>
        </p:txBody>
      </p:sp>
      <p:sp>
        <p:nvSpPr>
          <p:cNvPr id="62" name="Bulle narrative : rectangle 61">
            <a:extLst>
              <a:ext uri="{FF2B5EF4-FFF2-40B4-BE49-F238E27FC236}">
                <a16:creationId xmlns:a16="http://schemas.microsoft.com/office/drawing/2014/main" id="{BF646A56-8E5E-4E50-86DB-B417EF3CE40F}"/>
              </a:ext>
            </a:extLst>
          </p:cNvPr>
          <p:cNvSpPr/>
          <p:nvPr/>
        </p:nvSpPr>
        <p:spPr>
          <a:xfrm>
            <a:off x="10366455" y="2847117"/>
            <a:ext cx="1404162" cy="369332"/>
          </a:xfrm>
          <a:prstGeom prst="wedgeRectCallout">
            <a:avLst>
              <a:gd name="adj1" fmla="val -89786"/>
              <a:gd name="adj2" fmla="val -53524"/>
            </a:avLst>
          </a:prstGeom>
          <a:solidFill>
            <a:srgbClr val="0EE2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solidFill>
                  <a:schemeClr val="tx1"/>
                </a:solidFill>
              </a:rPr>
              <a:t>Explicitation</a:t>
            </a:r>
          </a:p>
        </p:txBody>
      </p:sp>
      <p:sp>
        <p:nvSpPr>
          <p:cNvPr id="64" name="Bulle narrative : rectangle 63">
            <a:extLst>
              <a:ext uri="{FF2B5EF4-FFF2-40B4-BE49-F238E27FC236}">
                <a16:creationId xmlns:a16="http://schemas.microsoft.com/office/drawing/2014/main" id="{C64E0866-37A1-4228-B964-8F23B6DD57C0}"/>
              </a:ext>
            </a:extLst>
          </p:cNvPr>
          <p:cNvSpPr/>
          <p:nvPr/>
        </p:nvSpPr>
        <p:spPr>
          <a:xfrm>
            <a:off x="10440474" y="3930185"/>
            <a:ext cx="1404162" cy="369332"/>
          </a:xfrm>
          <a:prstGeom prst="wedgeRectCallout">
            <a:avLst>
              <a:gd name="adj1" fmla="val -89786"/>
              <a:gd name="adj2" fmla="val -53524"/>
            </a:avLst>
          </a:prstGeom>
          <a:solidFill>
            <a:srgbClr val="0EE2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solidFill>
                  <a:schemeClr val="tx1"/>
                </a:solidFill>
              </a:rPr>
              <a:t>Explicitation</a:t>
            </a:r>
          </a:p>
        </p:txBody>
      </p:sp>
      <p:sp>
        <p:nvSpPr>
          <p:cNvPr id="68" name="ZoneTexte 67">
            <a:extLst>
              <a:ext uri="{FF2B5EF4-FFF2-40B4-BE49-F238E27FC236}">
                <a16:creationId xmlns:a16="http://schemas.microsoft.com/office/drawing/2014/main" id="{72A95AA5-AA64-4A5C-BA63-2FA2919FF70B}"/>
              </a:ext>
            </a:extLst>
          </p:cNvPr>
          <p:cNvSpPr txBox="1"/>
          <p:nvPr/>
        </p:nvSpPr>
        <p:spPr>
          <a:xfrm>
            <a:off x="152026" y="2475295"/>
            <a:ext cx="983346" cy="369332"/>
          </a:xfrm>
          <a:prstGeom prst="rect">
            <a:avLst/>
          </a:prstGeom>
          <a:solidFill>
            <a:srgbClr val="FF0000"/>
          </a:solidFill>
        </p:spPr>
        <p:txBody>
          <a:bodyPr wrap="square" rtlCol="0">
            <a:spAutoFit/>
          </a:bodyPr>
          <a:lstStyle/>
          <a:p>
            <a:r>
              <a:rPr lang="fr-CA" b="1" dirty="0"/>
              <a:t>Explicite</a:t>
            </a:r>
          </a:p>
        </p:txBody>
      </p:sp>
    </p:spTree>
    <p:extLst>
      <p:ext uri="{BB962C8B-B14F-4D97-AF65-F5344CB8AC3E}">
        <p14:creationId xmlns:p14="http://schemas.microsoft.com/office/powerpoint/2010/main" val="481293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26" grpId="0" animBg="1"/>
      <p:bldP spid="27" grpId="0" animBg="1"/>
      <p:bldP spid="40" grpId="0" animBg="1"/>
      <p:bldP spid="58" grpId="0" animBg="1"/>
      <p:bldP spid="61" grpId="0" animBg="1"/>
      <p:bldP spid="62" grpId="0" animBg="1"/>
      <p:bldP spid="64" grpId="0" animBg="1"/>
      <p:bldP spid="6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CBB5D9-366D-41AC-812C-B9143E719711}"/>
              </a:ext>
            </a:extLst>
          </p:cNvPr>
          <p:cNvSpPr>
            <a:spLocks noGrp="1"/>
          </p:cNvSpPr>
          <p:nvPr>
            <p:ph type="title"/>
          </p:nvPr>
        </p:nvSpPr>
        <p:spPr>
          <a:xfrm>
            <a:off x="723900" y="327025"/>
            <a:ext cx="10515600" cy="1325563"/>
          </a:xfrm>
        </p:spPr>
        <p:txBody>
          <a:bodyPr/>
          <a:lstStyle/>
          <a:p>
            <a:pPr algn="ctr"/>
            <a:r>
              <a:rPr lang="fr-CA" dirty="0"/>
              <a:t>Réaction - Publicité </a:t>
            </a:r>
            <a:r>
              <a:rPr lang="fr-CA" i="1" dirty="0"/>
              <a:t>Texter au volant</a:t>
            </a:r>
          </a:p>
        </p:txBody>
      </p:sp>
      <p:pic>
        <p:nvPicPr>
          <p:cNvPr id="5" name="Image 4">
            <a:extLst>
              <a:ext uri="{FF2B5EF4-FFF2-40B4-BE49-F238E27FC236}">
                <a16:creationId xmlns:a16="http://schemas.microsoft.com/office/drawing/2014/main" id="{75B69F73-16CC-4381-A28F-D7801FF8EF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0363" y="1538288"/>
            <a:ext cx="8451273" cy="4225637"/>
          </a:xfrm>
          <a:prstGeom prst="rect">
            <a:avLst/>
          </a:prstGeom>
        </p:spPr>
      </p:pic>
      <p:sp>
        <p:nvSpPr>
          <p:cNvPr id="7" name="Zone de texte 2">
            <a:extLst>
              <a:ext uri="{FF2B5EF4-FFF2-40B4-BE49-F238E27FC236}">
                <a16:creationId xmlns:a16="http://schemas.microsoft.com/office/drawing/2014/main" id="{C0E71FAB-6F07-40E7-B79B-E6C162397433}"/>
              </a:ext>
            </a:extLst>
          </p:cNvPr>
          <p:cNvSpPr txBox="1">
            <a:spLocks noChangeArrowheads="1"/>
          </p:cNvSpPr>
          <p:nvPr/>
        </p:nvSpPr>
        <p:spPr bwMode="auto">
          <a:xfrm>
            <a:off x="1794163" y="5924550"/>
            <a:ext cx="7984837" cy="34290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fr-CA" sz="900" b="1" dirty="0">
                <a:effectLst/>
                <a:latin typeface="Arial" panose="020B0604020202020204" pitchFamily="34" charset="0"/>
                <a:ea typeface="Calibri" panose="020F0502020204030204" pitchFamily="34" charset="0"/>
                <a:cs typeface="Times New Roman" panose="02020603050405020304" pitchFamily="18" charset="0"/>
              </a:rPr>
              <a:t>Source : </a:t>
            </a:r>
            <a:r>
              <a:rPr lang="fr-CA" sz="900" b="1"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3"/>
              </a:rPr>
              <a:t>https://www.groupedomco.com/portfolio_item/campagne-blainville-securite-du-tapage-sur-les-medias-sociaux/#prettyPhoto</a:t>
            </a:r>
            <a:endParaRPr lang="fr-C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69352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5565E0-BF3E-49AF-A1BF-A6B00E910B54}"/>
              </a:ext>
            </a:extLst>
          </p:cNvPr>
          <p:cNvSpPr>
            <a:spLocks noGrp="1"/>
          </p:cNvSpPr>
          <p:nvPr>
            <p:ph type="title"/>
          </p:nvPr>
        </p:nvSpPr>
        <p:spPr/>
        <p:txBody>
          <a:bodyPr/>
          <a:lstStyle/>
          <a:p>
            <a:pPr algn="ctr"/>
            <a:r>
              <a:rPr lang="fr-CA" dirty="0"/>
              <a:t>Jugement critique - Publicité </a:t>
            </a:r>
            <a:r>
              <a:rPr lang="fr-CA" i="1" dirty="0"/>
              <a:t>Texteur désigné</a:t>
            </a:r>
          </a:p>
        </p:txBody>
      </p:sp>
      <p:pic>
        <p:nvPicPr>
          <p:cNvPr id="3" name="Média en ligne 2">
            <a:hlinkClick r:id="" action="ppaction://media"/>
            <a:extLst>
              <a:ext uri="{FF2B5EF4-FFF2-40B4-BE49-F238E27FC236}">
                <a16:creationId xmlns:a16="http://schemas.microsoft.com/office/drawing/2014/main" id="{898470E0-7BA8-4262-A846-F64CD2CB0EAE}"/>
              </a:ext>
            </a:extLst>
          </p:cNvPr>
          <p:cNvPicPr>
            <a:picLocks noRot="1" noChangeAspect="1"/>
          </p:cNvPicPr>
          <p:nvPr>
            <a:videoFile r:link="rId1"/>
          </p:nvPr>
        </p:nvPicPr>
        <p:blipFill>
          <a:blip r:embed="rId3"/>
          <a:stretch>
            <a:fillRect/>
          </a:stretch>
        </p:blipFill>
        <p:spPr>
          <a:xfrm>
            <a:off x="2165350" y="1546802"/>
            <a:ext cx="7861300" cy="4421982"/>
          </a:xfrm>
          <a:prstGeom prst="rect">
            <a:avLst/>
          </a:prstGeom>
        </p:spPr>
      </p:pic>
      <p:sp>
        <p:nvSpPr>
          <p:cNvPr id="4" name="ZoneTexte 3">
            <a:extLst>
              <a:ext uri="{FF2B5EF4-FFF2-40B4-BE49-F238E27FC236}">
                <a16:creationId xmlns:a16="http://schemas.microsoft.com/office/drawing/2014/main" id="{47BBD7A3-F55D-4618-9BE4-74CC2A177BDE}"/>
              </a:ext>
            </a:extLst>
          </p:cNvPr>
          <p:cNvSpPr txBox="1"/>
          <p:nvPr/>
        </p:nvSpPr>
        <p:spPr>
          <a:xfrm>
            <a:off x="2416114" y="6169709"/>
            <a:ext cx="7359772" cy="646331"/>
          </a:xfrm>
          <a:prstGeom prst="rect">
            <a:avLst/>
          </a:prstGeom>
          <a:noFill/>
        </p:spPr>
        <p:txBody>
          <a:bodyPr wrap="none" rtlCol="0">
            <a:spAutoFit/>
          </a:bodyPr>
          <a:lstStyle/>
          <a:p>
            <a:r>
              <a:rPr lang="fr-CA" sz="1400" dirty="0"/>
              <a:t>Source : </a:t>
            </a:r>
            <a:r>
              <a:rPr lang="fr-CA" sz="1400" dirty="0">
                <a:hlinkClick r:id="rId4"/>
              </a:rPr>
              <a:t>https://saaq.gouv.qc.ca/securite-routiere/comportements/distractions/risques-solutions</a:t>
            </a:r>
            <a:r>
              <a:rPr lang="fr-CA" dirty="0">
                <a:hlinkClick r:id="rId4"/>
              </a:rPr>
              <a:t>/</a:t>
            </a:r>
            <a:endParaRPr lang="fr-CA" dirty="0"/>
          </a:p>
          <a:p>
            <a:endParaRPr lang="fr-CA" dirty="0"/>
          </a:p>
        </p:txBody>
      </p:sp>
    </p:spTree>
    <p:extLst>
      <p:ext uri="{BB962C8B-B14F-4D97-AF65-F5344CB8AC3E}">
        <p14:creationId xmlns:p14="http://schemas.microsoft.com/office/powerpoint/2010/main" val="910247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AD6C76-2F85-4CFC-9169-06AE0565291D}"/>
              </a:ext>
            </a:extLst>
          </p:cNvPr>
          <p:cNvSpPr>
            <a:spLocks noGrp="1"/>
          </p:cNvSpPr>
          <p:nvPr>
            <p:ph type="title"/>
          </p:nvPr>
        </p:nvSpPr>
        <p:spPr/>
        <p:txBody>
          <a:bodyPr/>
          <a:lstStyle/>
          <a:p>
            <a:pPr algn="ctr"/>
            <a:r>
              <a:rPr lang="fr-CA" dirty="0"/>
              <a:t>Vidéo Autobus scolaire</a:t>
            </a:r>
          </a:p>
        </p:txBody>
      </p:sp>
      <p:pic>
        <p:nvPicPr>
          <p:cNvPr id="4" name="Média en ligne 3">
            <a:hlinkClick r:id="" action="ppaction://media"/>
            <a:extLst>
              <a:ext uri="{FF2B5EF4-FFF2-40B4-BE49-F238E27FC236}">
                <a16:creationId xmlns:a16="http://schemas.microsoft.com/office/drawing/2014/main" id="{E22481DC-DFE1-4AFD-9D46-8D017314B953}"/>
              </a:ext>
            </a:extLst>
          </p:cNvPr>
          <p:cNvPicPr>
            <a:picLocks noRot="1" noChangeAspect="1"/>
          </p:cNvPicPr>
          <p:nvPr>
            <a:videoFile r:link="rId1"/>
          </p:nvPr>
        </p:nvPicPr>
        <p:blipFill>
          <a:blip r:embed="rId3"/>
          <a:stretch>
            <a:fillRect/>
          </a:stretch>
        </p:blipFill>
        <p:spPr>
          <a:xfrm>
            <a:off x="1850863" y="1545936"/>
            <a:ext cx="7953537" cy="4473864"/>
          </a:xfrm>
          <a:prstGeom prst="rect">
            <a:avLst/>
          </a:prstGeom>
        </p:spPr>
      </p:pic>
    </p:spTree>
    <p:extLst>
      <p:ext uri="{BB962C8B-B14F-4D97-AF65-F5344CB8AC3E}">
        <p14:creationId xmlns:p14="http://schemas.microsoft.com/office/powerpoint/2010/main" val="4198581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3653207E-EC64-4A3D-BA1B-0F8A60CC79B3}"/>
              </a:ext>
              <a:ext uri="{C183D7F6-B498-43B3-948B-1728B52AA6E4}">
                <adec:decorative xmlns:adec="http://schemas.microsoft.com/office/drawing/2017/decorative" val="1"/>
              </a:ext>
            </a:extLst>
          </p:cNvPr>
          <p:cNvGrpSpPr/>
          <p:nvPr/>
        </p:nvGrpSpPr>
        <p:grpSpPr>
          <a:xfrm>
            <a:off x="3198178" y="2193193"/>
            <a:ext cx="5881654" cy="3467100"/>
            <a:chOff x="24195" y="-97982"/>
            <a:chExt cx="2792833" cy="1621155"/>
          </a:xfrm>
        </p:grpSpPr>
        <p:sp>
          <p:nvSpPr>
            <p:cNvPr id="3" name="Rectangle 3">
              <a:extLst>
                <a:ext uri="{FF2B5EF4-FFF2-40B4-BE49-F238E27FC236}">
                  <a16:creationId xmlns:a16="http://schemas.microsoft.com/office/drawing/2014/main" id="{1644814E-67E8-4F50-BCB0-376096156EC6}"/>
                </a:ext>
              </a:extLst>
            </p:cNvPr>
            <p:cNvSpPr/>
            <p:nvPr/>
          </p:nvSpPr>
          <p:spPr>
            <a:xfrm>
              <a:off x="974972" y="-97982"/>
              <a:ext cx="901700" cy="1621155"/>
            </a:xfrm>
            <a:custGeom>
              <a:avLst/>
              <a:gdLst>
                <a:gd name="connsiteX0" fmla="*/ 0 w 901700"/>
                <a:gd name="connsiteY0" fmla="*/ 0 h 376555"/>
                <a:gd name="connsiteX1" fmla="*/ 901700 w 901700"/>
                <a:gd name="connsiteY1" fmla="*/ 0 h 376555"/>
                <a:gd name="connsiteX2" fmla="*/ 901700 w 901700"/>
                <a:gd name="connsiteY2" fmla="*/ 376555 h 376555"/>
                <a:gd name="connsiteX3" fmla="*/ 0 w 901700"/>
                <a:gd name="connsiteY3" fmla="*/ 376555 h 376555"/>
                <a:gd name="connsiteX4" fmla="*/ 0 w 901700"/>
                <a:gd name="connsiteY4" fmla="*/ 0 h 376555"/>
                <a:gd name="connsiteX0" fmla="*/ 0 w 901700"/>
                <a:gd name="connsiteY0" fmla="*/ 0 h 393700"/>
                <a:gd name="connsiteX1" fmla="*/ 901700 w 901700"/>
                <a:gd name="connsiteY1" fmla="*/ 0 h 393700"/>
                <a:gd name="connsiteX2" fmla="*/ 901700 w 901700"/>
                <a:gd name="connsiteY2" fmla="*/ 376555 h 393700"/>
                <a:gd name="connsiteX3" fmla="*/ 444500 w 901700"/>
                <a:gd name="connsiteY3" fmla="*/ 393700 h 393700"/>
                <a:gd name="connsiteX4" fmla="*/ 0 w 901700"/>
                <a:gd name="connsiteY4" fmla="*/ 376555 h 393700"/>
                <a:gd name="connsiteX5" fmla="*/ 0 w 901700"/>
                <a:gd name="connsiteY5" fmla="*/ 0 h 393700"/>
                <a:gd name="connsiteX0" fmla="*/ 0 w 901700"/>
                <a:gd name="connsiteY0" fmla="*/ 0 h 376555"/>
                <a:gd name="connsiteX1" fmla="*/ 901700 w 901700"/>
                <a:gd name="connsiteY1" fmla="*/ 0 h 376555"/>
                <a:gd name="connsiteX2" fmla="*/ 901700 w 901700"/>
                <a:gd name="connsiteY2" fmla="*/ 376555 h 376555"/>
                <a:gd name="connsiteX3" fmla="*/ 444500 w 901700"/>
                <a:gd name="connsiteY3" fmla="*/ 279400 h 376555"/>
                <a:gd name="connsiteX4" fmla="*/ 0 w 901700"/>
                <a:gd name="connsiteY4" fmla="*/ 376555 h 376555"/>
                <a:gd name="connsiteX5" fmla="*/ 0 w 901700"/>
                <a:gd name="connsiteY5" fmla="*/ 0 h 376555"/>
                <a:gd name="connsiteX0" fmla="*/ 0 w 901700"/>
                <a:gd name="connsiteY0" fmla="*/ 0 h 376555"/>
                <a:gd name="connsiteX1" fmla="*/ 901700 w 901700"/>
                <a:gd name="connsiteY1" fmla="*/ 0 h 376555"/>
                <a:gd name="connsiteX2" fmla="*/ 901700 w 901700"/>
                <a:gd name="connsiteY2" fmla="*/ 376555 h 376555"/>
                <a:gd name="connsiteX3" fmla="*/ 444500 w 901700"/>
                <a:gd name="connsiteY3" fmla="*/ 228600 h 376555"/>
                <a:gd name="connsiteX4" fmla="*/ 0 w 901700"/>
                <a:gd name="connsiteY4" fmla="*/ 376555 h 376555"/>
                <a:gd name="connsiteX5" fmla="*/ 0 w 901700"/>
                <a:gd name="connsiteY5" fmla="*/ 0 h 376555"/>
                <a:gd name="connsiteX0" fmla="*/ 0 w 901700"/>
                <a:gd name="connsiteY0" fmla="*/ 0 h 376555"/>
                <a:gd name="connsiteX1" fmla="*/ 901700 w 901700"/>
                <a:gd name="connsiteY1" fmla="*/ 0 h 376555"/>
                <a:gd name="connsiteX2" fmla="*/ 901700 w 901700"/>
                <a:gd name="connsiteY2" fmla="*/ 376555 h 376555"/>
                <a:gd name="connsiteX3" fmla="*/ 469900 w 901700"/>
                <a:gd name="connsiteY3" fmla="*/ 328897 h 376555"/>
                <a:gd name="connsiteX4" fmla="*/ 0 w 901700"/>
                <a:gd name="connsiteY4" fmla="*/ 376555 h 376555"/>
                <a:gd name="connsiteX5" fmla="*/ 0 w 901700"/>
                <a:gd name="connsiteY5" fmla="*/ 0 h 376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1700" h="376555">
                  <a:moveTo>
                    <a:pt x="0" y="0"/>
                  </a:moveTo>
                  <a:lnTo>
                    <a:pt x="901700" y="0"/>
                  </a:lnTo>
                  <a:lnTo>
                    <a:pt x="901700" y="376555"/>
                  </a:lnTo>
                  <a:lnTo>
                    <a:pt x="469900" y="328897"/>
                  </a:lnTo>
                  <a:lnTo>
                    <a:pt x="0" y="376555"/>
                  </a:lnTo>
                  <a:lnTo>
                    <a:pt x="0" y="0"/>
                  </a:lnTo>
                  <a:close/>
                </a:path>
              </a:pathLst>
            </a:custGeom>
            <a:solidFill>
              <a:schemeClr val="accent1"/>
            </a:solidFill>
            <a:ln w="25400" cap="flat">
              <a:noFill/>
              <a:prstDash val="solid"/>
              <a:miter lim="4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horz" wrap="square" lIns="38100" tIns="38100" rIns="38100" bIns="38100" numCol="1" spcCol="38100" rtlCol="0" fromWordArt="0" anchor="ctr" anchorCtr="0" forceAA="0" compatLnSpc="1">
              <a:prstTxWarp prst="textNoShape">
                <a:avLst/>
              </a:prstTxWarp>
              <a:noAutofit/>
            </a:bodyPr>
            <a:lstStyle/>
            <a:p>
              <a:endParaRPr lang="fr-CA"/>
            </a:p>
          </p:txBody>
        </p:sp>
        <p:sp>
          <p:nvSpPr>
            <p:cNvPr id="4" name="Rectangle à coins arrondis 3">
              <a:extLst>
                <a:ext uri="{FF2B5EF4-FFF2-40B4-BE49-F238E27FC236}">
                  <a16:creationId xmlns:a16="http://schemas.microsoft.com/office/drawing/2014/main" id="{E7656EBE-CA08-4CF0-AF9F-E47DECFFACCF}"/>
                </a:ext>
              </a:extLst>
            </p:cNvPr>
            <p:cNvSpPr/>
            <p:nvPr/>
          </p:nvSpPr>
          <p:spPr>
            <a:xfrm>
              <a:off x="24195" y="277418"/>
              <a:ext cx="2792833" cy="903161"/>
            </a:xfrm>
            <a:prstGeom prst="roundRect">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rot="0" spcFirstLastPara="1" vert="horz" wrap="square" lIns="38100" tIns="38100" rIns="38100" bIns="38100" numCol="1" spcCol="38100" rtlCol="0" fromWordArt="0" anchor="ctr" anchorCtr="0" forceAA="0" compatLnSpc="1">
              <a:prstTxWarp prst="textNoShape">
                <a:avLst/>
              </a:prstTxWarp>
              <a:noAutofit/>
            </a:bodyPr>
            <a:lstStyle/>
            <a:p>
              <a:r>
                <a:rPr lang="fr-CA" sz="2000" b="1" dirty="0"/>
                <a:t>Reconnaître et expliquer les effets suscités par le ou les textes.</a:t>
              </a:r>
            </a:p>
            <a:p>
              <a:pPr algn="l">
                <a:lnSpc>
                  <a:spcPct val="115000"/>
                </a:lnSpc>
                <a:spcBef>
                  <a:spcPts val="600"/>
                </a:spcBef>
                <a:spcAft>
                  <a:spcPts val="400"/>
                </a:spcAft>
              </a:pPr>
              <a:r>
                <a:rPr lang="fr-CA" sz="2000" b="1" dirty="0">
                  <a:effectLst/>
                  <a:ea typeface="Calibri" panose="020F0502020204030204" pitchFamily="34" charset="0"/>
                  <a:cs typeface="Times New Roman" panose="02020603050405020304" pitchFamily="18" charset="0"/>
                </a:rPr>
                <a:t>Justifier sa réaction à l’aide d’éléments explicites et implicites issus du texte et de repères culturels</a:t>
              </a:r>
              <a:endParaRPr lang="fr-CA" sz="2400" b="1" dirty="0">
                <a:effectLst/>
                <a:ea typeface="Calibri" panose="020F0502020204030204" pitchFamily="34" charset="0"/>
                <a:cs typeface="Times New Roman" panose="02020603050405020304" pitchFamily="18" charset="0"/>
              </a:endParaRPr>
            </a:p>
          </p:txBody>
        </p:sp>
      </p:grpSp>
      <p:sp>
        <p:nvSpPr>
          <p:cNvPr id="5" name="Zone de texte 2">
            <a:extLst>
              <a:ext uri="{FF2B5EF4-FFF2-40B4-BE49-F238E27FC236}">
                <a16:creationId xmlns:a16="http://schemas.microsoft.com/office/drawing/2014/main" id="{E4C1401D-E49F-4FFD-B7DF-4AC99C731E44}"/>
              </a:ext>
            </a:extLst>
          </p:cNvPr>
          <p:cNvSpPr txBox="1">
            <a:spLocks noChangeArrowheads="1"/>
          </p:cNvSpPr>
          <p:nvPr/>
        </p:nvSpPr>
        <p:spPr bwMode="auto">
          <a:xfrm>
            <a:off x="7260939" y="1038861"/>
            <a:ext cx="4340512" cy="1639624"/>
          </a:xfrm>
          <a:prstGeom prst="rect">
            <a:avLst/>
          </a:prstGeom>
          <a:solidFill>
            <a:srgbClr val="FFFFFF"/>
          </a:solidFill>
          <a:ln w="28575">
            <a:solidFill>
              <a:srgbClr val="0070C0"/>
            </a:solid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ct val="0"/>
              </a:spcBef>
              <a:spcAft>
                <a:spcPct val="0"/>
              </a:spcAft>
              <a:buClrTx/>
              <a:buSzTx/>
              <a:tabLst>
                <a:tab pos="177800" algn="l"/>
              </a:tabLst>
            </a:pPr>
            <a:r>
              <a:rPr kumimoji="0" lang="fr-CA" altLang="fr-FR" sz="1600" b="1" i="0" u="none" strike="noStrike" cap="none" normalizeH="0" baseline="0" dirty="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Question de réaction</a:t>
            </a:r>
          </a:p>
          <a:p>
            <a:pPr marL="177800" marR="0" lvl="0" indent="-177800" algn="l" defTabSz="914400" rtl="0" eaLnBrk="0" fontAlgn="base" latinLnBrk="0" hangingPunct="0">
              <a:lnSpc>
                <a:spcPct val="100000"/>
              </a:lnSpc>
              <a:spcBef>
                <a:spcPct val="0"/>
              </a:spcBef>
              <a:spcAft>
                <a:spcPct val="0"/>
              </a:spcAft>
              <a:buClrTx/>
              <a:buSzTx/>
              <a:buFontTx/>
              <a:buChar char="•"/>
              <a:tabLst>
                <a:tab pos="177800" algn="l"/>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Est-ce que tu es d’accord?</a:t>
            </a:r>
            <a:endParaRPr kumimoji="0" lang="fr-CA" altLang="fr-FR" sz="1400" b="0" i="0" u="none" strike="noStrike" cap="none" normalizeH="0" baseline="0" dirty="0">
              <a:ln>
                <a:noFill/>
              </a:ln>
              <a:solidFill>
                <a:schemeClr val="tx1"/>
              </a:solidFill>
              <a:effectLst/>
            </a:endParaRPr>
          </a:p>
          <a:p>
            <a:pPr marL="177800" marR="0" lvl="0" indent="-177800" algn="l" defTabSz="914400" rtl="0" eaLnBrk="0" fontAlgn="base" latinLnBrk="0" hangingPunct="0">
              <a:lnSpc>
                <a:spcPct val="100000"/>
              </a:lnSpc>
              <a:spcBef>
                <a:spcPct val="0"/>
              </a:spcBef>
              <a:spcAft>
                <a:spcPct val="0"/>
              </a:spcAft>
              <a:buClrTx/>
              <a:buSzTx/>
              <a:buFontTx/>
              <a:buChar char="•"/>
              <a:tabLst>
                <a:tab pos="177800" algn="l"/>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Qu’est-ce que tu as ressenti à la lecture du texte?</a:t>
            </a:r>
            <a:endParaRPr kumimoji="0" lang="fr-CA" altLang="fr-FR" sz="1400" b="0" i="0" u="none" strike="noStrike" cap="none" normalizeH="0" baseline="0" dirty="0">
              <a:ln>
                <a:noFill/>
              </a:ln>
              <a:solidFill>
                <a:schemeClr val="tx1"/>
              </a:solidFill>
              <a:effectLst/>
            </a:endParaRPr>
          </a:p>
          <a:p>
            <a:pPr marL="177800" marR="0" lvl="0" indent="-177800" algn="l" defTabSz="914400" rtl="0" eaLnBrk="0" fontAlgn="base" latinLnBrk="0" hangingPunct="0">
              <a:lnSpc>
                <a:spcPct val="100000"/>
              </a:lnSpc>
              <a:spcBef>
                <a:spcPct val="0"/>
              </a:spcBef>
              <a:spcAft>
                <a:spcPct val="0"/>
              </a:spcAft>
              <a:buClrTx/>
              <a:buSzTx/>
              <a:buFontTx/>
              <a:buChar char="•"/>
              <a:tabLst>
                <a:tab pos="177800" algn="l"/>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Est-ce que ton idée sur le sujet a changé après la lecture?</a:t>
            </a:r>
            <a:endParaRPr kumimoji="0" lang="fr-CA" altLang="fr-FR" sz="1400" b="0" i="0" u="none" strike="noStrike" cap="none" normalizeH="0" baseline="0" dirty="0">
              <a:ln>
                <a:noFill/>
              </a:ln>
              <a:solidFill>
                <a:schemeClr val="tx1"/>
              </a:solidFill>
              <a:effectLst/>
            </a:endParaRPr>
          </a:p>
          <a:p>
            <a:pPr marL="177800" marR="0" lvl="0" indent="-177800" algn="l" defTabSz="914400" rtl="0" eaLnBrk="0" fontAlgn="base" latinLnBrk="0" hangingPunct="0">
              <a:lnSpc>
                <a:spcPct val="100000"/>
              </a:lnSpc>
              <a:spcBef>
                <a:spcPct val="0"/>
              </a:spcBef>
              <a:spcAft>
                <a:spcPct val="0"/>
              </a:spcAft>
              <a:buClrTx/>
              <a:buSzTx/>
              <a:buFontTx/>
              <a:buChar char="•"/>
              <a:tabLst>
                <a:tab pos="177800" algn="l"/>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Est-ce que ça te choque, te surprend, te réconforte, te donne raison, te scandalise, te laisse indifférent, etc.?</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6" name="Rectangle 5">
            <a:extLst>
              <a:ext uri="{FF2B5EF4-FFF2-40B4-BE49-F238E27FC236}">
                <a16:creationId xmlns:a16="http://schemas.microsoft.com/office/drawing/2014/main" id="{CB9C5A41-5D3B-48E5-9D2D-6BD6D0CD4CA0}"/>
              </a:ext>
            </a:extLst>
          </p:cNvPr>
          <p:cNvSpPr/>
          <p:nvPr/>
        </p:nvSpPr>
        <p:spPr>
          <a:xfrm>
            <a:off x="3350735" y="3961823"/>
            <a:ext cx="884264" cy="277700"/>
          </a:xfrm>
          <a:prstGeom prst="rect">
            <a:avLst/>
          </a:prstGeom>
          <a:solidFill>
            <a:srgbClr val="D3B5E9">
              <a:alpha val="3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7" name="Text Box 3">
            <a:extLst>
              <a:ext uri="{FF2B5EF4-FFF2-40B4-BE49-F238E27FC236}">
                <a16:creationId xmlns:a16="http://schemas.microsoft.com/office/drawing/2014/main" id="{6E3FC9D2-206A-4B61-9BD9-59057FBF864A}"/>
              </a:ext>
            </a:extLst>
          </p:cNvPr>
          <p:cNvSpPr txBox="1">
            <a:spLocks noChangeArrowheads="1"/>
          </p:cNvSpPr>
          <p:nvPr/>
        </p:nvSpPr>
        <p:spPr bwMode="auto">
          <a:xfrm>
            <a:off x="312981" y="1111571"/>
            <a:ext cx="4547107" cy="1409700"/>
          </a:xfrm>
          <a:prstGeom prst="rect">
            <a:avLst/>
          </a:prstGeom>
          <a:solidFill>
            <a:srgbClr val="FFFFFF"/>
          </a:solidFill>
          <a:ln w="28575">
            <a:solidFill>
              <a:srgbClr val="7030A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fr-FR" b="1" i="0" u="none" strike="noStrike" cap="none" normalizeH="0" baseline="0" dirty="0">
                <a:ln>
                  <a:noFill/>
                </a:ln>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Écrire une séquence justificative</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Répondre à la question « Pourquoi affirmes-tu cela? »</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Première partie : affirmation </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Deuxième partie : raisons ou preuves </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Marqueurs justificatifs : puisque, parce que, à cause de, étant donné que, en raison de, etc.</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8" name="Rectangle 7">
            <a:extLst>
              <a:ext uri="{FF2B5EF4-FFF2-40B4-BE49-F238E27FC236}">
                <a16:creationId xmlns:a16="http://schemas.microsoft.com/office/drawing/2014/main" id="{15254709-722C-4D8E-B297-8C1FF5E2CB4A}"/>
              </a:ext>
            </a:extLst>
          </p:cNvPr>
          <p:cNvSpPr/>
          <p:nvPr/>
        </p:nvSpPr>
        <p:spPr>
          <a:xfrm>
            <a:off x="6247230" y="3967390"/>
            <a:ext cx="2268000" cy="317561"/>
          </a:xfrm>
          <a:prstGeom prst="rect">
            <a:avLst/>
          </a:prstGeom>
          <a:solidFill>
            <a:srgbClr val="FFABAB">
              <a:alpha val="5607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9" name="Rectangle 8">
            <a:extLst>
              <a:ext uri="{FF2B5EF4-FFF2-40B4-BE49-F238E27FC236}">
                <a16:creationId xmlns:a16="http://schemas.microsoft.com/office/drawing/2014/main" id="{8C63324C-F371-4CC4-885D-8428F7D45951}"/>
              </a:ext>
            </a:extLst>
          </p:cNvPr>
          <p:cNvSpPr/>
          <p:nvPr/>
        </p:nvSpPr>
        <p:spPr>
          <a:xfrm>
            <a:off x="3285205" y="4338207"/>
            <a:ext cx="1080000" cy="276225"/>
          </a:xfrm>
          <a:prstGeom prst="rect">
            <a:avLst/>
          </a:prstGeom>
          <a:solidFill>
            <a:srgbClr val="FFFF1D">
              <a:alpha val="5098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dirty="0">
              <a:highlight>
                <a:srgbClr val="FFFF00"/>
              </a:highlight>
            </a:endParaRPr>
          </a:p>
        </p:txBody>
      </p:sp>
      <p:sp>
        <p:nvSpPr>
          <p:cNvPr id="10" name="Rectangle 9">
            <a:extLst>
              <a:ext uri="{FF2B5EF4-FFF2-40B4-BE49-F238E27FC236}">
                <a16:creationId xmlns:a16="http://schemas.microsoft.com/office/drawing/2014/main" id="{970DFC01-3311-4007-AD63-B1DA07200D1F}"/>
              </a:ext>
            </a:extLst>
          </p:cNvPr>
          <p:cNvSpPr/>
          <p:nvPr/>
        </p:nvSpPr>
        <p:spPr>
          <a:xfrm>
            <a:off x="6438916" y="4300311"/>
            <a:ext cx="1836000" cy="285750"/>
          </a:xfrm>
          <a:prstGeom prst="rect">
            <a:avLst/>
          </a:prstGeom>
          <a:solidFill>
            <a:srgbClr val="FFDF79">
              <a:alpha val="4902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cxnSp>
        <p:nvCxnSpPr>
          <p:cNvPr id="11" name="Connecteur droit 10">
            <a:extLst>
              <a:ext uri="{FF2B5EF4-FFF2-40B4-BE49-F238E27FC236}">
                <a16:creationId xmlns:a16="http://schemas.microsoft.com/office/drawing/2014/main" id="{505107F1-8B8A-49B1-908B-81F2FA4D2F4D}"/>
              </a:ext>
            </a:extLst>
          </p:cNvPr>
          <p:cNvCxnSpPr>
            <a:stCxn id="7" idx="2"/>
            <a:endCxn id="6" idx="1"/>
          </p:cNvCxnSpPr>
          <p:nvPr/>
        </p:nvCxnSpPr>
        <p:spPr>
          <a:xfrm>
            <a:off x="2586535" y="2521271"/>
            <a:ext cx="764200" cy="1579402"/>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Connecteur droit 11">
            <a:extLst>
              <a:ext uri="{FF2B5EF4-FFF2-40B4-BE49-F238E27FC236}">
                <a16:creationId xmlns:a16="http://schemas.microsoft.com/office/drawing/2014/main" id="{BD9EC7F9-E1F7-40C3-8D12-B07786ECA824}"/>
              </a:ext>
            </a:extLst>
          </p:cNvPr>
          <p:cNvCxnSpPr>
            <a:cxnSpLocks/>
            <a:stCxn id="8" idx="0"/>
          </p:cNvCxnSpPr>
          <p:nvPr/>
        </p:nvCxnSpPr>
        <p:spPr>
          <a:xfrm flipV="1">
            <a:off x="7381230" y="3472847"/>
            <a:ext cx="1975576" cy="49454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BE7266FB-ACC2-4F77-9287-83F2083734B2}"/>
              </a:ext>
            </a:extLst>
          </p:cNvPr>
          <p:cNvCxnSpPr>
            <a:cxnSpLocks/>
            <a:endCxn id="9" idx="1"/>
          </p:cNvCxnSpPr>
          <p:nvPr/>
        </p:nvCxnSpPr>
        <p:spPr>
          <a:xfrm flipV="1">
            <a:off x="2698029" y="4476320"/>
            <a:ext cx="587176" cy="144252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637BDDC0-D144-4D1A-AE27-B6CA2125A161}"/>
              </a:ext>
            </a:extLst>
          </p:cNvPr>
          <p:cNvCxnSpPr>
            <a:cxnSpLocks/>
            <a:stCxn id="10" idx="2"/>
          </p:cNvCxnSpPr>
          <p:nvPr/>
        </p:nvCxnSpPr>
        <p:spPr>
          <a:xfrm>
            <a:off x="7356916" y="4586061"/>
            <a:ext cx="2029711" cy="75445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E133697E-7201-4C37-96AF-E8AAF5163C5B}"/>
              </a:ext>
            </a:extLst>
          </p:cNvPr>
          <p:cNvSpPr>
            <a:spLocks noChangeArrowheads="1"/>
          </p:cNvSpPr>
          <p:nvPr/>
        </p:nvSpPr>
        <p:spPr bwMode="auto">
          <a:xfrm>
            <a:off x="1731444" y="115492"/>
            <a:ext cx="889288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400" b="1" i="0" u="none" strike="noStrike" cap="none" normalizeH="0" baseline="0" dirty="0">
                <a:ln>
                  <a:noFill/>
                </a:ln>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t>SAVOIRS À MOBILISER POUR LE CRITÈRE 1.3</a:t>
            </a:r>
            <a:endParaRPr kumimoji="0" lang="fr-CA" altLang="fr-FR"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16" name="Rectangle 30">
            <a:extLst>
              <a:ext uri="{FF2B5EF4-FFF2-40B4-BE49-F238E27FC236}">
                <a16:creationId xmlns:a16="http://schemas.microsoft.com/office/drawing/2014/main" id="{498CA9ED-5F04-4D39-A620-770BA9C2A2C3}"/>
              </a:ext>
            </a:extLst>
          </p:cNvPr>
          <p:cNvSpPr>
            <a:spLocks noChangeArrowheads="1"/>
          </p:cNvSpPr>
          <p:nvPr/>
        </p:nvSpPr>
        <p:spPr bwMode="auto">
          <a:xfrm>
            <a:off x="178312" y="6425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8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Réaction fondée à un ou plusieurs textes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17" name="Rectangle 16">
            <a:extLst>
              <a:ext uri="{FF2B5EF4-FFF2-40B4-BE49-F238E27FC236}">
                <a16:creationId xmlns:a16="http://schemas.microsoft.com/office/drawing/2014/main" id="{5C32E8B3-A03A-4211-A009-C9F581A3880F}"/>
              </a:ext>
            </a:extLst>
          </p:cNvPr>
          <p:cNvSpPr/>
          <p:nvPr/>
        </p:nvSpPr>
        <p:spPr>
          <a:xfrm>
            <a:off x="3269288" y="3245003"/>
            <a:ext cx="1340852" cy="309427"/>
          </a:xfrm>
          <a:prstGeom prst="rect">
            <a:avLst/>
          </a:prstGeom>
          <a:solidFill>
            <a:srgbClr val="A3D8FF">
              <a:alpha val="3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cxnSp>
        <p:nvCxnSpPr>
          <p:cNvPr id="18" name="Connecteur droit 17">
            <a:extLst>
              <a:ext uri="{FF2B5EF4-FFF2-40B4-BE49-F238E27FC236}">
                <a16:creationId xmlns:a16="http://schemas.microsoft.com/office/drawing/2014/main" id="{FFBE4E84-59A8-42B5-A0BB-2D7B5284A69E}"/>
              </a:ext>
            </a:extLst>
          </p:cNvPr>
          <p:cNvCxnSpPr>
            <a:cxnSpLocks/>
            <a:stCxn id="24" idx="0"/>
            <a:endCxn id="5" idx="1"/>
          </p:cNvCxnSpPr>
          <p:nvPr/>
        </p:nvCxnSpPr>
        <p:spPr>
          <a:xfrm flipV="1">
            <a:off x="6845707" y="1858673"/>
            <a:ext cx="415232" cy="1429772"/>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9" name="Text Box 13">
            <a:extLst>
              <a:ext uri="{FF2B5EF4-FFF2-40B4-BE49-F238E27FC236}">
                <a16:creationId xmlns:a16="http://schemas.microsoft.com/office/drawing/2014/main" id="{FA13EC8D-34C2-4168-98FA-FBA0397EC41A}"/>
              </a:ext>
            </a:extLst>
          </p:cNvPr>
          <p:cNvSpPr txBox="1">
            <a:spLocks noChangeArrowheads="1"/>
          </p:cNvSpPr>
          <p:nvPr/>
        </p:nvSpPr>
        <p:spPr bwMode="auto">
          <a:xfrm>
            <a:off x="350355" y="4712938"/>
            <a:ext cx="2541028" cy="1791224"/>
          </a:xfrm>
          <a:prstGeom prst="rect">
            <a:avLst/>
          </a:prstGeom>
          <a:solidFill>
            <a:srgbClr val="FFFF2D"/>
          </a:solidFill>
          <a:ln w="28575">
            <a:solidFill>
              <a:srgbClr val="FFFF00"/>
            </a:solidFill>
            <a:miter lim="800000"/>
            <a:headEnd/>
            <a:tailEnd/>
          </a:ln>
        </p:spPr>
        <p:txBody>
          <a:bodyPr vert="horz" wrap="square" lIns="91440" tIns="45720" rIns="91440" bIns="45720" numCol="1" anchor="t" anchorCtr="0" compatLnSpc="1">
            <a:prstTxWarp prst="textNoShape">
              <a:avLst/>
            </a:prstTxWarp>
          </a:bodyPr>
          <a:lstStyle/>
          <a:p>
            <a:pPr lvl="0" eaLnBrk="0" fontAlgn="base" hangingPunct="0">
              <a:spcBef>
                <a:spcPct val="0"/>
              </a:spcBef>
              <a:spcAft>
                <a:spcPct val="0"/>
              </a:spcAft>
            </a:pPr>
            <a:r>
              <a:rPr lang="fr-CA" altLang="fr-FR" sz="1400" dirty="0">
                <a:latin typeface="Calibri" panose="020F0502020204030204" pitchFamily="34" charset="0"/>
                <a:ea typeface="Calibri" panose="020F0502020204030204" pitchFamily="34" charset="0"/>
                <a:cs typeface="Times New Roman" panose="02020603050405020304" pitchFamily="18" charset="0"/>
              </a:rPr>
              <a:t>Ce qui est sous-entendu ou suggéré à partir d’indices dans le texte. Pour dégager des éléments implicite, le lecteur doit faire des liens entres différents indices dans le texte ou entre des indices et ses connaissances.</a:t>
            </a: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20" name="Text Box 14">
            <a:extLst>
              <a:ext uri="{FF2B5EF4-FFF2-40B4-BE49-F238E27FC236}">
                <a16:creationId xmlns:a16="http://schemas.microsoft.com/office/drawing/2014/main" id="{F8A6033C-D10A-469A-B191-391085768C5B}"/>
              </a:ext>
            </a:extLst>
          </p:cNvPr>
          <p:cNvSpPr txBox="1">
            <a:spLocks noChangeArrowheads="1"/>
          </p:cNvSpPr>
          <p:nvPr/>
        </p:nvSpPr>
        <p:spPr bwMode="auto">
          <a:xfrm>
            <a:off x="7347631" y="5201742"/>
            <a:ext cx="4534254" cy="1329499"/>
          </a:xfrm>
          <a:prstGeom prst="rect">
            <a:avLst/>
          </a:prstGeom>
          <a:solidFill>
            <a:srgbClr val="FFC000"/>
          </a:solidFill>
          <a:ln w="28575">
            <a:solidFill>
              <a:srgbClr val="FFC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Évènement, produit médiatique, objet de la vie courante, objet patrimonial, œuvre d'art, découverte scientifique, référence territoriale, personnalité, valeur socioculturelle, mode de pensée, problématique contemporaine, expression langagière, etc. qui a une signification particulière sur le plan culturel.</a:t>
            </a:r>
            <a:endParaRPr kumimoji="0" lang="fr-FR"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21" name="Text Box 12">
            <a:extLst>
              <a:ext uri="{FF2B5EF4-FFF2-40B4-BE49-F238E27FC236}">
                <a16:creationId xmlns:a16="http://schemas.microsoft.com/office/drawing/2014/main" id="{0F62E930-64F5-4444-8DEC-A343D9518B01}"/>
              </a:ext>
            </a:extLst>
          </p:cNvPr>
          <p:cNvSpPr txBox="1">
            <a:spLocks noChangeArrowheads="1"/>
          </p:cNvSpPr>
          <p:nvPr/>
        </p:nvSpPr>
        <p:spPr bwMode="auto">
          <a:xfrm>
            <a:off x="9253419" y="3042359"/>
            <a:ext cx="2362786" cy="513178"/>
          </a:xfrm>
          <a:prstGeom prst="rect">
            <a:avLst/>
          </a:prstGeom>
          <a:solidFill>
            <a:srgbClr val="FF0000"/>
          </a:solid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tabLst/>
            </a:pPr>
            <a:r>
              <a:rPr kumimoji="0" lang="fr-CA" altLang="fr-FR" sz="14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Ce qui est écrit fa façon claire et précise dans le texte.</a:t>
            </a:r>
            <a:endParaRPr kumimoji="0" lang="fr-CA" altLang="fr-FR" sz="1400" b="0" i="0" u="none" strike="noStrike" cap="none" normalizeH="0" baseline="0" dirty="0">
              <a:ln>
                <a:noFill/>
              </a:ln>
              <a:solidFill>
                <a:schemeClr val="bg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24" name="Rectangle 23">
            <a:extLst>
              <a:ext uri="{FF2B5EF4-FFF2-40B4-BE49-F238E27FC236}">
                <a16:creationId xmlns:a16="http://schemas.microsoft.com/office/drawing/2014/main" id="{69C18F0D-0EF8-4E1B-8857-ED3E1A4D3745}"/>
              </a:ext>
            </a:extLst>
          </p:cNvPr>
          <p:cNvSpPr/>
          <p:nvPr/>
        </p:nvSpPr>
        <p:spPr>
          <a:xfrm>
            <a:off x="5896225" y="3288445"/>
            <a:ext cx="1898963" cy="309427"/>
          </a:xfrm>
          <a:prstGeom prst="rect">
            <a:avLst/>
          </a:prstGeom>
          <a:solidFill>
            <a:srgbClr val="A3D8FF">
              <a:alpha val="3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26" name="Demi-tour 27">
            <a:extLst>
              <a:ext uri="{FF2B5EF4-FFF2-40B4-BE49-F238E27FC236}">
                <a16:creationId xmlns:a16="http://schemas.microsoft.com/office/drawing/2014/main" id="{06761D41-381B-4C13-8158-E4B3F0AEA8EE}"/>
              </a:ext>
            </a:extLst>
          </p:cNvPr>
          <p:cNvSpPr/>
          <p:nvPr/>
        </p:nvSpPr>
        <p:spPr>
          <a:xfrm>
            <a:off x="3939714" y="3079902"/>
            <a:ext cx="2744514" cy="157073"/>
          </a:xfrm>
          <a:prstGeom prst="uturnArrow">
            <a:avLst/>
          </a:prstGeom>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Tree>
    <p:extLst>
      <p:ext uri="{BB962C8B-B14F-4D97-AF65-F5344CB8AC3E}">
        <p14:creationId xmlns:p14="http://schemas.microsoft.com/office/powerpoint/2010/main" val="1745730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7" grpId="0" animBg="1"/>
      <p:bldP spid="19" grpId="0" animBg="1"/>
      <p:bldP spid="20" grpId="0" animBg="1"/>
      <p:bldP spid="21" grpId="0" animBg="1"/>
      <p:bldP spid="24"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C183D7F6-B498-43B3-948B-1728B52AA6E4}">
                <adec:decorative xmlns:adec="http://schemas.microsoft.com/office/drawing/2017/decorative" val="1"/>
              </a:ext>
            </a:extLst>
          </p:cNvPr>
          <p:cNvGrpSpPr/>
          <p:nvPr/>
        </p:nvGrpSpPr>
        <p:grpSpPr>
          <a:xfrm>
            <a:off x="3198178" y="2193193"/>
            <a:ext cx="5495290" cy="3467100"/>
            <a:chOff x="24195" y="-97982"/>
            <a:chExt cx="2792833" cy="1621155"/>
          </a:xfrm>
        </p:grpSpPr>
        <p:sp>
          <p:nvSpPr>
            <p:cNvPr id="3" name="Rectangle 3"/>
            <p:cNvSpPr/>
            <p:nvPr/>
          </p:nvSpPr>
          <p:spPr>
            <a:xfrm>
              <a:off x="974972" y="-97982"/>
              <a:ext cx="901700" cy="1621155"/>
            </a:xfrm>
            <a:custGeom>
              <a:avLst/>
              <a:gdLst>
                <a:gd name="connsiteX0" fmla="*/ 0 w 901700"/>
                <a:gd name="connsiteY0" fmla="*/ 0 h 376555"/>
                <a:gd name="connsiteX1" fmla="*/ 901700 w 901700"/>
                <a:gd name="connsiteY1" fmla="*/ 0 h 376555"/>
                <a:gd name="connsiteX2" fmla="*/ 901700 w 901700"/>
                <a:gd name="connsiteY2" fmla="*/ 376555 h 376555"/>
                <a:gd name="connsiteX3" fmla="*/ 0 w 901700"/>
                <a:gd name="connsiteY3" fmla="*/ 376555 h 376555"/>
                <a:gd name="connsiteX4" fmla="*/ 0 w 901700"/>
                <a:gd name="connsiteY4" fmla="*/ 0 h 376555"/>
                <a:gd name="connsiteX0" fmla="*/ 0 w 901700"/>
                <a:gd name="connsiteY0" fmla="*/ 0 h 393700"/>
                <a:gd name="connsiteX1" fmla="*/ 901700 w 901700"/>
                <a:gd name="connsiteY1" fmla="*/ 0 h 393700"/>
                <a:gd name="connsiteX2" fmla="*/ 901700 w 901700"/>
                <a:gd name="connsiteY2" fmla="*/ 376555 h 393700"/>
                <a:gd name="connsiteX3" fmla="*/ 444500 w 901700"/>
                <a:gd name="connsiteY3" fmla="*/ 393700 h 393700"/>
                <a:gd name="connsiteX4" fmla="*/ 0 w 901700"/>
                <a:gd name="connsiteY4" fmla="*/ 376555 h 393700"/>
                <a:gd name="connsiteX5" fmla="*/ 0 w 901700"/>
                <a:gd name="connsiteY5" fmla="*/ 0 h 393700"/>
                <a:gd name="connsiteX0" fmla="*/ 0 w 901700"/>
                <a:gd name="connsiteY0" fmla="*/ 0 h 376555"/>
                <a:gd name="connsiteX1" fmla="*/ 901700 w 901700"/>
                <a:gd name="connsiteY1" fmla="*/ 0 h 376555"/>
                <a:gd name="connsiteX2" fmla="*/ 901700 w 901700"/>
                <a:gd name="connsiteY2" fmla="*/ 376555 h 376555"/>
                <a:gd name="connsiteX3" fmla="*/ 444500 w 901700"/>
                <a:gd name="connsiteY3" fmla="*/ 279400 h 376555"/>
                <a:gd name="connsiteX4" fmla="*/ 0 w 901700"/>
                <a:gd name="connsiteY4" fmla="*/ 376555 h 376555"/>
                <a:gd name="connsiteX5" fmla="*/ 0 w 901700"/>
                <a:gd name="connsiteY5" fmla="*/ 0 h 376555"/>
                <a:gd name="connsiteX0" fmla="*/ 0 w 901700"/>
                <a:gd name="connsiteY0" fmla="*/ 0 h 376555"/>
                <a:gd name="connsiteX1" fmla="*/ 901700 w 901700"/>
                <a:gd name="connsiteY1" fmla="*/ 0 h 376555"/>
                <a:gd name="connsiteX2" fmla="*/ 901700 w 901700"/>
                <a:gd name="connsiteY2" fmla="*/ 376555 h 376555"/>
                <a:gd name="connsiteX3" fmla="*/ 444500 w 901700"/>
                <a:gd name="connsiteY3" fmla="*/ 228600 h 376555"/>
                <a:gd name="connsiteX4" fmla="*/ 0 w 901700"/>
                <a:gd name="connsiteY4" fmla="*/ 376555 h 376555"/>
                <a:gd name="connsiteX5" fmla="*/ 0 w 901700"/>
                <a:gd name="connsiteY5" fmla="*/ 0 h 376555"/>
                <a:gd name="connsiteX0" fmla="*/ 0 w 901700"/>
                <a:gd name="connsiteY0" fmla="*/ 0 h 376555"/>
                <a:gd name="connsiteX1" fmla="*/ 901700 w 901700"/>
                <a:gd name="connsiteY1" fmla="*/ 0 h 376555"/>
                <a:gd name="connsiteX2" fmla="*/ 901700 w 901700"/>
                <a:gd name="connsiteY2" fmla="*/ 376555 h 376555"/>
                <a:gd name="connsiteX3" fmla="*/ 469900 w 901700"/>
                <a:gd name="connsiteY3" fmla="*/ 328897 h 376555"/>
                <a:gd name="connsiteX4" fmla="*/ 0 w 901700"/>
                <a:gd name="connsiteY4" fmla="*/ 376555 h 376555"/>
                <a:gd name="connsiteX5" fmla="*/ 0 w 901700"/>
                <a:gd name="connsiteY5" fmla="*/ 0 h 376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1700" h="376555">
                  <a:moveTo>
                    <a:pt x="0" y="0"/>
                  </a:moveTo>
                  <a:lnTo>
                    <a:pt x="901700" y="0"/>
                  </a:lnTo>
                  <a:lnTo>
                    <a:pt x="901700" y="376555"/>
                  </a:lnTo>
                  <a:lnTo>
                    <a:pt x="469900" y="328897"/>
                  </a:lnTo>
                  <a:lnTo>
                    <a:pt x="0" y="376555"/>
                  </a:lnTo>
                  <a:lnTo>
                    <a:pt x="0" y="0"/>
                  </a:lnTo>
                  <a:close/>
                </a:path>
              </a:pathLst>
            </a:custGeom>
            <a:solidFill>
              <a:schemeClr val="accent1"/>
            </a:solidFill>
            <a:ln w="25400" cap="flat">
              <a:noFill/>
              <a:prstDash val="solid"/>
              <a:miter lim="4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horz" wrap="square" lIns="38100" tIns="38100" rIns="38100" bIns="38100" numCol="1" spcCol="38100" rtlCol="0" fromWordArt="0" anchor="ctr" anchorCtr="0" forceAA="0" compatLnSpc="1">
              <a:prstTxWarp prst="textNoShape">
                <a:avLst/>
              </a:prstTxWarp>
              <a:noAutofit/>
            </a:bodyPr>
            <a:lstStyle/>
            <a:p>
              <a:endParaRPr lang="fr-CA"/>
            </a:p>
          </p:txBody>
        </p:sp>
        <p:sp>
          <p:nvSpPr>
            <p:cNvPr id="4" name="Rectangle à coins arrondis 3"/>
            <p:cNvSpPr/>
            <p:nvPr/>
          </p:nvSpPr>
          <p:spPr>
            <a:xfrm>
              <a:off x="24195" y="277418"/>
              <a:ext cx="2792833" cy="790710"/>
            </a:xfrm>
            <a:prstGeom prst="roundRect">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rot="0" spcFirstLastPara="1" vert="horz" wrap="square" lIns="38100" tIns="38100" rIns="38100" bIns="38100" numCol="1" spcCol="38100" rtlCol="0" fromWordArt="0" anchor="ctr" anchorCtr="0" forceAA="0" compatLnSpc="1">
              <a:prstTxWarp prst="textNoShape">
                <a:avLst/>
              </a:prstTxWarp>
              <a:noAutofit/>
            </a:bodyPr>
            <a:lstStyle/>
            <a:p>
              <a:pPr algn="l">
                <a:lnSpc>
                  <a:spcPct val="115000"/>
                </a:lnSpc>
                <a:spcBef>
                  <a:spcPts val="600"/>
                </a:spcBef>
                <a:spcAft>
                  <a:spcPts val="400"/>
                </a:spcAft>
              </a:pPr>
              <a:r>
                <a:rPr lang="fr-CA" sz="1600" b="1" dirty="0">
                  <a:ea typeface="Calibri" panose="020F0502020204030204" pitchFamily="34" charset="0"/>
                  <a:cs typeface="Times New Roman" panose="02020603050405020304" pitchFamily="18" charset="0"/>
                </a:rPr>
                <a:t>Comment réagissez-vous aux constats de ce projet-pilote du ministère des Transports?</a:t>
              </a:r>
              <a:endParaRPr lang="fr-CA" sz="1600" b="1" dirty="0">
                <a:effectLst/>
                <a:ea typeface="Calibri" panose="020F0502020204030204" pitchFamily="34" charset="0"/>
                <a:cs typeface="Times New Roman" panose="02020603050405020304" pitchFamily="18" charset="0"/>
              </a:endParaRPr>
            </a:p>
            <a:p>
              <a:pPr algn="l">
                <a:lnSpc>
                  <a:spcPct val="115000"/>
                </a:lnSpc>
                <a:spcBef>
                  <a:spcPts val="600"/>
                </a:spcBef>
                <a:spcAft>
                  <a:spcPts val="400"/>
                </a:spcAft>
              </a:pPr>
              <a:r>
                <a:rPr lang="fr-CA" sz="1600" b="1" dirty="0">
                  <a:effectLst/>
                  <a:ea typeface="Calibri" panose="020F0502020204030204" pitchFamily="34" charset="0"/>
                  <a:cs typeface="Times New Roman" panose="02020603050405020304" pitchFamily="18" charset="0"/>
                </a:rPr>
                <a:t>Justifier votre réaction à l’aide d’éléments explicites et implicites issus du texte et de repères culturels</a:t>
              </a:r>
              <a:endParaRPr lang="fr-CA" sz="1800" b="1" dirty="0">
                <a:effectLst/>
                <a:ea typeface="Calibri" panose="020F0502020204030204" pitchFamily="34" charset="0"/>
                <a:cs typeface="Times New Roman" panose="02020603050405020304" pitchFamily="18" charset="0"/>
              </a:endParaRPr>
            </a:p>
          </p:txBody>
        </p:sp>
      </p:grpSp>
      <p:sp>
        <p:nvSpPr>
          <p:cNvPr id="7" name="Zone de texte 2"/>
          <p:cNvSpPr txBox="1">
            <a:spLocks noChangeArrowheads="1"/>
          </p:cNvSpPr>
          <p:nvPr/>
        </p:nvSpPr>
        <p:spPr bwMode="auto">
          <a:xfrm>
            <a:off x="7260939" y="1038861"/>
            <a:ext cx="4340512" cy="1639624"/>
          </a:xfrm>
          <a:prstGeom prst="rect">
            <a:avLst/>
          </a:prstGeom>
          <a:solidFill>
            <a:srgbClr val="FFFFFF"/>
          </a:solidFill>
          <a:ln w="28575">
            <a:solidFill>
              <a:srgbClr val="0070C0"/>
            </a:solid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ct val="0"/>
              </a:spcBef>
              <a:spcAft>
                <a:spcPct val="0"/>
              </a:spcAft>
              <a:buClrTx/>
              <a:buSzTx/>
              <a:tabLst>
                <a:tab pos="177800" algn="l"/>
              </a:tabLst>
            </a:pPr>
            <a:r>
              <a:rPr kumimoji="0" lang="fr-CA" altLang="fr-FR" sz="1400" b="1" i="0" u="none" strike="noStrike" cap="none" normalizeH="0" baseline="0" dirty="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Question de réaction</a:t>
            </a:r>
          </a:p>
          <a:p>
            <a:pPr marL="177800" marR="0" lvl="0" indent="-177800" algn="l" defTabSz="914400" rtl="0" eaLnBrk="0" fontAlgn="base" latinLnBrk="0" hangingPunct="0">
              <a:lnSpc>
                <a:spcPct val="100000"/>
              </a:lnSpc>
              <a:spcBef>
                <a:spcPct val="0"/>
              </a:spcBef>
              <a:spcAft>
                <a:spcPct val="0"/>
              </a:spcAft>
              <a:buClrTx/>
              <a:buSzTx/>
              <a:buFontTx/>
              <a:buChar char="•"/>
              <a:tabLst>
                <a:tab pos="177800" algn="l"/>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Est-ce que tu es d’accord?</a:t>
            </a:r>
            <a:endParaRPr kumimoji="0" lang="fr-CA" altLang="fr-FR" sz="1400" b="0" i="0" u="none" strike="noStrike" cap="none" normalizeH="0" baseline="0" dirty="0">
              <a:ln>
                <a:noFill/>
              </a:ln>
              <a:solidFill>
                <a:schemeClr val="tx1"/>
              </a:solidFill>
              <a:effectLst/>
            </a:endParaRPr>
          </a:p>
          <a:p>
            <a:pPr marL="177800" marR="0" lvl="0" indent="-177800" algn="l" defTabSz="914400" rtl="0" eaLnBrk="0" fontAlgn="base" latinLnBrk="0" hangingPunct="0">
              <a:lnSpc>
                <a:spcPct val="100000"/>
              </a:lnSpc>
              <a:spcBef>
                <a:spcPct val="0"/>
              </a:spcBef>
              <a:spcAft>
                <a:spcPct val="0"/>
              </a:spcAft>
              <a:buClrTx/>
              <a:buSzTx/>
              <a:buFontTx/>
              <a:buChar char="•"/>
              <a:tabLst>
                <a:tab pos="177800" algn="l"/>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Qu’est-ce que tu as ressenti à la lecture du texte?</a:t>
            </a:r>
            <a:endParaRPr kumimoji="0" lang="fr-CA" altLang="fr-FR" sz="1400" b="0" i="0" u="none" strike="noStrike" cap="none" normalizeH="0" baseline="0" dirty="0">
              <a:ln>
                <a:noFill/>
              </a:ln>
              <a:solidFill>
                <a:schemeClr val="tx1"/>
              </a:solidFill>
              <a:effectLst/>
            </a:endParaRPr>
          </a:p>
          <a:p>
            <a:pPr marL="177800" marR="0" lvl="0" indent="-177800" algn="l" defTabSz="914400" rtl="0" eaLnBrk="0" fontAlgn="base" latinLnBrk="0" hangingPunct="0">
              <a:lnSpc>
                <a:spcPct val="100000"/>
              </a:lnSpc>
              <a:spcBef>
                <a:spcPct val="0"/>
              </a:spcBef>
              <a:spcAft>
                <a:spcPct val="0"/>
              </a:spcAft>
              <a:buClrTx/>
              <a:buSzTx/>
              <a:buFontTx/>
              <a:buChar char="•"/>
              <a:tabLst>
                <a:tab pos="177800" algn="l"/>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Est-ce que ton idée sur le sujet a changé après la lecture?</a:t>
            </a:r>
            <a:endParaRPr kumimoji="0" lang="fr-CA" altLang="fr-FR" sz="1400" b="0" i="0" u="none" strike="noStrike" cap="none" normalizeH="0" baseline="0" dirty="0">
              <a:ln>
                <a:noFill/>
              </a:ln>
              <a:solidFill>
                <a:schemeClr val="tx1"/>
              </a:solidFill>
              <a:effectLst/>
            </a:endParaRPr>
          </a:p>
          <a:p>
            <a:pPr marL="177800" marR="0" lvl="0" indent="-177800" algn="l" defTabSz="914400" rtl="0" eaLnBrk="0" fontAlgn="base" latinLnBrk="0" hangingPunct="0">
              <a:lnSpc>
                <a:spcPct val="100000"/>
              </a:lnSpc>
              <a:spcBef>
                <a:spcPct val="0"/>
              </a:spcBef>
              <a:spcAft>
                <a:spcPct val="0"/>
              </a:spcAft>
              <a:buClrTx/>
              <a:buSzTx/>
              <a:buFontTx/>
              <a:buChar char="•"/>
              <a:tabLst>
                <a:tab pos="177800" algn="l"/>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Est-ce que ça te choque, te surprend, te réconforte, te donne raison, te scandalise, te laisse indifférent, etc.?</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10" name="Rectangle 9"/>
          <p:cNvSpPr/>
          <p:nvPr/>
        </p:nvSpPr>
        <p:spPr>
          <a:xfrm>
            <a:off x="3269867" y="3920168"/>
            <a:ext cx="733425" cy="276225"/>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11" name="Text Box 3"/>
          <p:cNvSpPr txBox="1">
            <a:spLocks noChangeArrowheads="1"/>
          </p:cNvSpPr>
          <p:nvPr/>
        </p:nvSpPr>
        <p:spPr bwMode="auto">
          <a:xfrm>
            <a:off x="312981" y="1111571"/>
            <a:ext cx="4547107" cy="1409700"/>
          </a:xfrm>
          <a:prstGeom prst="rect">
            <a:avLst/>
          </a:prstGeom>
          <a:solidFill>
            <a:srgbClr val="FFFFFF"/>
          </a:solidFill>
          <a:ln w="28575">
            <a:solidFill>
              <a:srgbClr val="7030A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fr-FR" b="1" i="0" u="none" strike="noStrike" cap="none" normalizeH="0" baseline="0" dirty="0">
                <a:ln>
                  <a:noFill/>
                </a:ln>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Écrire une séquence justificative</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Répondre à la question « Pourquoi affirmes-tu cela? »</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Première partie : affirmation </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Deuxième partie : raisons ou preuves </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CA"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Marqueurs justificatifs : puisque, parce que, à cause de, étant donné que, en raison de, etc.</a:t>
            </a:r>
            <a:endParaRPr kumimoji="0" lang="fr-CA"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12" name="Rectangle 11"/>
          <p:cNvSpPr/>
          <p:nvPr/>
        </p:nvSpPr>
        <p:spPr>
          <a:xfrm>
            <a:off x="5866830" y="3917218"/>
            <a:ext cx="1829504" cy="285750"/>
          </a:xfrm>
          <a:prstGeom prst="rect">
            <a:avLst/>
          </a:prstGeom>
          <a:solidFill>
            <a:srgbClr val="FF0000">
              <a:alpha val="5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13" name="Rectangle 12"/>
          <p:cNvSpPr/>
          <p:nvPr/>
        </p:nvSpPr>
        <p:spPr>
          <a:xfrm>
            <a:off x="3269972" y="4234581"/>
            <a:ext cx="863600" cy="276225"/>
          </a:xfrm>
          <a:prstGeom prst="rect">
            <a:avLst/>
          </a:prstGeom>
          <a:solidFill>
            <a:srgbClr val="FFFF00">
              <a:alpha val="5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14" name="Rectangle 13"/>
          <p:cNvSpPr/>
          <p:nvPr/>
        </p:nvSpPr>
        <p:spPr>
          <a:xfrm>
            <a:off x="5814025" y="4225056"/>
            <a:ext cx="1476000" cy="285750"/>
          </a:xfrm>
          <a:prstGeom prst="rect">
            <a:avLst/>
          </a:prstGeom>
          <a:solidFill>
            <a:srgbClr val="FFC000">
              <a:alpha val="50196"/>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15" name="Text Box 14"/>
          <p:cNvSpPr txBox="1">
            <a:spLocks noChangeArrowheads="1"/>
          </p:cNvSpPr>
          <p:nvPr/>
        </p:nvSpPr>
        <p:spPr bwMode="auto">
          <a:xfrm>
            <a:off x="7110215" y="5201742"/>
            <a:ext cx="4534254" cy="1329499"/>
          </a:xfrm>
          <a:prstGeom prst="rect">
            <a:avLst/>
          </a:prstGeom>
          <a:solidFill>
            <a:srgbClr val="FFC000"/>
          </a:solidFill>
          <a:ln w="28575">
            <a:solidFill>
              <a:srgbClr val="FFC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Évènement, produit médiatique, objet de la vie courante, objet patrimonial, </a:t>
            </a:r>
            <a:r>
              <a:rPr kumimoji="0" lang="fr-FR" altLang="fr-FR" sz="1400" b="0" i="0" u="none" strike="noStrike" cap="none" normalizeH="0" baseline="0" dirty="0" err="1">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oeuvre</a:t>
            </a:r>
            <a:r>
              <a:rPr kumimoji="0" lang="fr-FR" altLang="fr-FR" sz="14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d'art, découverte scientifique, référence territoriale, personnalité, valeur socioculturelle, mode de pensée, problématique contemporaine, expression langagière, etc. qui a une signification particulière sur le plan culturel.</a:t>
            </a:r>
            <a:endParaRPr kumimoji="0" lang="fr-FR" altLang="fr-FR"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16" name="Text Box 12"/>
          <p:cNvSpPr txBox="1">
            <a:spLocks noChangeArrowheads="1"/>
          </p:cNvSpPr>
          <p:nvPr/>
        </p:nvSpPr>
        <p:spPr bwMode="auto">
          <a:xfrm>
            <a:off x="9253419" y="3042359"/>
            <a:ext cx="2362786" cy="513178"/>
          </a:xfrm>
          <a:prstGeom prst="rect">
            <a:avLst/>
          </a:prstGeom>
          <a:solidFill>
            <a:srgbClr val="FF0000"/>
          </a:solid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tabLst/>
            </a:pPr>
            <a:r>
              <a:rPr kumimoji="0" lang="fr-CA" altLang="fr-FR" sz="14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Ce qui est écrit fa façon claire et précise dans le texte.</a:t>
            </a:r>
            <a:endParaRPr kumimoji="0" lang="fr-CA" altLang="fr-FR" sz="1400" b="0" i="0" u="none" strike="noStrike" cap="none" normalizeH="0" baseline="0" dirty="0">
              <a:ln>
                <a:noFill/>
              </a:ln>
              <a:solidFill>
                <a:schemeClr val="bg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17" name="Text Box 13"/>
          <p:cNvSpPr txBox="1">
            <a:spLocks noChangeArrowheads="1"/>
          </p:cNvSpPr>
          <p:nvPr/>
        </p:nvSpPr>
        <p:spPr bwMode="auto">
          <a:xfrm>
            <a:off x="338915" y="4510806"/>
            <a:ext cx="2362786" cy="1791224"/>
          </a:xfrm>
          <a:prstGeom prst="rect">
            <a:avLst/>
          </a:prstGeom>
          <a:solidFill>
            <a:srgbClr val="FFFF00"/>
          </a:solidFill>
          <a:ln w="28575">
            <a:solidFill>
              <a:srgbClr val="FFFF00"/>
            </a:solidFill>
            <a:miter lim="800000"/>
            <a:headEnd/>
            <a:tailEnd/>
          </a:ln>
        </p:spPr>
        <p:txBody>
          <a:bodyPr vert="horz" wrap="square" lIns="91440" tIns="45720" rIns="91440" bIns="45720" numCol="1" anchor="t" anchorCtr="0" compatLnSpc="1">
            <a:prstTxWarp prst="textNoShape">
              <a:avLst/>
            </a:prstTxWarp>
          </a:bodyPr>
          <a:lstStyle/>
          <a:p>
            <a:pPr lvl="0" eaLnBrk="0" fontAlgn="base" hangingPunct="0">
              <a:spcBef>
                <a:spcPct val="0"/>
              </a:spcBef>
              <a:spcAft>
                <a:spcPct val="0"/>
              </a:spcAft>
            </a:pPr>
            <a:r>
              <a:rPr lang="fr-CA" altLang="fr-FR" sz="1400" dirty="0">
                <a:latin typeface="Calibri" panose="020F0502020204030204" pitchFamily="34" charset="0"/>
                <a:ea typeface="Calibri" panose="020F0502020204030204" pitchFamily="34" charset="0"/>
                <a:cs typeface="Times New Roman" panose="02020603050405020304" pitchFamily="18" charset="0"/>
              </a:rPr>
              <a:t>Ce qui est sous-entendu ou suggéré à partir d’indices dans le texte. Pour dégager des éléments implicites, le lecteur doit faire des liens entres différents indices dans le texte ou entre des indices et ses connaissances.</a:t>
            </a: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cxnSp>
        <p:nvCxnSpPr>
          <p:cNvPr id="19" name="Connecteur droit 18"/>
          <p:cNvCxnSpPr>
            <a:stCxn id="11" idx="2"/>
            <a:endCxn id="10" idx="1"/>
          </p:cNvCxnSpPr>
          <p:nvPr/>
        </p:nvCxnSpPr>
        <p:spPr>
          <a:xfrm>
            <a:off x="2586535" y="2521271"/>
            <a:ext cx="683332" cy="153701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a:cxnSpLocks/>
            <a:stCxn id="12" idx="0"/>
            <a:endCxn id="16" idx="1"/>
          </p:cNvCxnSpPr>
          <p:nvPr/>
        </p:nvCxnSpPr>
        <p:spPr>
          <a:xfrm flipV="1">
            <a:off x="6781582" y="3298948"/>
            <a:ext cx="2471837" cy="61827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a:cxnSpLocks/>
            <a:stCxn id="17" idx="3"/>
            <a:endCxn id="13" idx="1"/>
          </p:cNvCxnSpPr>
          <p:nvPr/>
        </p:nvCxnSpPr>
        <p:spPr>
          <a:xfrm flipV="1">
            <a:off x="2701701" y="4372694"/>
            <a:ext cx="568271" cy="103372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a:stCxn id="14" idx="2"/>
          </p:cNvCxnSpPr>
          <p:nvPr/>
        </p:nvCxnSpPr>
        <p:spPr>
          <a:xfrm>
            <a:off x="6552025" y="4510806"/>
            <a:ext cx="1499460" cy="64606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3" name="Rectangle 22"/>
          <p:cNvSpPr>
            <a:spLocks noChangeArrowheads="1"/>
          </p:cNvSpPr>
          <p:nvPr/>
        </p:nvSpPr>
        <p:spPr bwMode="auto">
          <a:xfrm>
            <a:off x="1731444" y="115492"/>
            <a:ext cx="889288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400" b="1" i="0" u="none" strike="noStrike" cap="none" normalizeH="0" baseline="0" dirty="0">
                <a:ln>
                  <a:noFill/>
                </a:ln>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t>SAVOIRS À MOBILISER POUR LE CRITÈRE 1.3</a:t>
            </a:r>
            <a:endParaRPr kumimoji="0" lang="fr-CA" altLang="fr-FR"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CA" altLang="fr-FR" sz="1800" b="0" i="0" u="none" strike="noStrike" cap="none" normalizeH="0" baseline="0" dirty="0">
              <a:ln>
                <a:noFill/>
              </a:ln>
              <a:solidFill>
                <a:schemeClr val="tx1"/>
              </a:solidFill>
              <a:effectLst/>
              <a:latin typeface="Arial" panose="020B0604020202020204" pitchFamily="34" charset="0"/>
            </a:endParaRPr>
          </a:p>
        </p:txBody>
      </p:sp>
      <p:sp>
        <p:nvSpPr>
          <p:cNvPr id="24" name="Rectangle 30"/>
          <p:cNvSpPr>
            <a:spLocks noChangeArrowheads="1"/>
          </p:cNvSpPr>
          <p:nvPr/>
        </p:nvSpPr>
        <p:spPr bwMode="auto">
          <a:xfrm>
            <a:off x="178312" y="6425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8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Réaction fondée à un ou plusieurs textes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41" name="Rectangle 40"/>
          <p:cNvSpPr/>
          <p:nvPr/>
        </p:nvSpPr>
        <p:spPr>
          <a:xfrm>
            <a:off x="4181883" y="3237976"/>
            <a:ext cx="1253717" cy="28800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cxnSp>
        <p:nvCxnSpPr>
          <p:cNvPr id="42" name="Connecteur droit 41"/>
          <p:cNvCxnSpPr>
            <a:cxnSpLocks/>
            <a:stCxn id="41" idx="0"/>
            <a:endCxn id="7" idx="1"/>
          </p:cNvCxnSpPr>
          <p:nvPr/>
        </p:nvCxnSpPr>
        <p:spPr>
          <a:xfrm flipV="1">
            <a:off x="4808742" y="1858673"/>
            <a:ext cx="2452197" cy="137930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459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13" grpId="0" animBg="1"/>
      <p:bldP spid="14" grpId="0" animBg="1"/>
      <p:bldP spid="15" grpId="0" animBg="1"/>
      <p:bldP spid="16" grpId="0" animBg="1"/>
      <p:bldP spid="17" grpId="0" animBg="1"/>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3">
            <a:extLst>
              <a:ext uri="{FF2B5EF4-FFF2-40B4-BE49-F238E27FC236}">
                <a16:creationId xmlns:a16="http://schemas.microsoft.com/office/drawing/2014/main" id="{14FD9049-E192-41AB-BF33-C958C11166FF}"/>
              </a:ext>
            </a:extLst>
          </p:cNvPr>
          <p:cNvSpPr>
            <a:spLocks noGrp="1"/>
          </p:cNvSpPr>
          <p:nvPr>
            <p:ph type="ftr" sz="quarter" idx="11"/>
          </p:nvPr>
        </p:nvSpPr>
        <p:spPr>
          <a:xfrm>
            <a:off x="2333172" y="6492875"/>
            <a:ext cx="6264730" cy="365125"/>
          </a:xfrm>
        </p:spPr>
        <p:txBody>
          <a:bodyPr/>
          <a:lstStyle/>
          <a:p>
            <a:r>
              <a:rPr lang="fr-FR" dirty="0"/>
              <a:t>Document de travail</a:t>
            </a:r>
          </a:p>
        </p:txBody>
      </p:sp>
      <p:sp>
        <p:nvSpPr>
          <p:cNvPr id="3" name="Titre 1">
            <a:extLst>
              <a:ext uri="{FF2B5EF4-FFF2-40B4-BE49-F238E27FC236}">
                <a16:creationId xmlns:a16="http://schemas.microsoft.com/office/drawing/2014/main" id="{2557B805-0290-48AF-9A0A-21128F2A789B}"/>
              </a:ext>
            </a:extLst>
          </p:cNvPr>
          <p:cNvSpPr txBox="1">
            <a:spLocks/>
          </p:cNvSpPr>
          <p:nvPr/>
        </p:nvSpPr>
        <p:spPr>
          <a:xfrm>
            <a:off x="2338616" y="115138"/>
            <a:ext cx="7525656" cy="8139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A" b="1" dirty="0"/>
              <a:t>Dans une séquence justificative</a:t>
            </a:r>
            <a:endParaRPr lang="fr-CA" sz="1800" b="1" baseline="30000" dirty="0"/>
          </a:p>
        </p:txBody>
      </p:sp>
      <p:sp>
        <p:nvSpPr>
          <p:cNvPr id="4" name="Espace réservé du contenu 2">
            <a:extLst>
              <a:ext uri="{FF2B5EF4-FFF2-40B4-BE49-F238E27FC236}">
                <a16:creationId xmlns:a16="http://schemas.microsoft.com/office/drawing/2014/main" id="{91BC83F7-2F74-489B-9DAD-4EF825E308F0}"/>
              </a:ext>
            </a:extLst>
          </p:cNvPr>
          <p:cNvSpPr txBox="1">
            <a:spLocks/>
          </p:cNvSpPr>
          <p:nvPr/>
        </p:nvSpPr>
        <p:spPr>
          <a:xfrm>
            <a:off x="2333172" y="1531802"/>
            <a:ext cx="7525656" cy="51283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t>1</a:t>
            </a:r>
            <a:r>
              <a:rPr lang="fr-CA" baseline="30000" dirty="0"/>
              <a:t>ère</a:t>
            </a:r>
            <a:r>
              <a:rPr lang="fr-CA" dirty="0"/>
              <a:t> phase (objet de la justification)</a:t>
            </a:r>
          </a:p>
          <a:p>
            <a:r>
              <a:rPr lang="fr-CA" dirty="0"/>
              <a:t>	Affirmation</a:t>
            </a:r>
          </a:p>
          <a:p>
            <a:endParaRPr lang="fr-CA" dirty="0"/>
          </a:p>
          <a:p>
            <a:r>
              <a:rPr lang="fr-CA" dirty="0"/>
              <a:t>2</a:t>
            </a:r>
            <a:r>
              <a:rPr lang="fr-CA" baseline="30000" dirty="0"/>
              <a:t>e</a:t>
            </a:r>
            <a:r>
              <a:rPr lang="fr-CA" dirty="0"/>
              <a:t> phase (justification)</a:t>
            </a:r>
          </a:p>
          <a:p>
            <a:r>
              <a:rPr lang="fr-CA" dirty="0"/>
              <a:t>	Raisons</a:t>
            </a:r>
          </a:p>
          <a:p>
            <a:r>
              <a:rPr lang="fr-CA" dirty="0"/>
              <a:t>	Explicitation</a:t>
            </a:r>
          </a:p>
          <a:p>
            <a:endParaRPr lang="fr-CA" dirty="0"/>
          </a:p>
          <a:p>
            <a:r>
              <a:rPr lang="fr-CA" dirty="0"/>
              <a:t>3</a:t>
            </a:r>
            <a:r>
              <a:rPr lang="fr-CA" baseline="30000" dirty="0"/>
              <a:t>e</a:t>
            </a:r>
            <a:r>
              <a:rPr lang="fr-CA" dirty="0"/>
              <a:t> phase (conclusion)</a:t>
            </a:r>
          </a:p>
          <a:p>
            <a:r>
              <a:rPr lang="fr-CA" dirty="0"/>
              <a:t>	Rappel de l’affirmation </a:t>
            </a:r>
          </a:p>
          <a:p>
            <a:endParaRPr lang="fr-CA" dirty="0"/>
          </a:p>
        </p:txBody>
      </p:sp>
      <p:sp>
        <p:nvSpPr>
          <p:cNvPr id="5" name="Rectangle 4">
            <a:extLst>
              <a:ext uri="{FF2B5EF4-FFF2-40B4-BE49-F238E27FC236}">
                <a16:creationId xmlns:a16="http://schemas.microsoft.com/office/drawing/2014/main" id="{DEEA8DDF-6A7D-4E85-A8D9-508808683DD3}"/>
              </a:ext>
            </a:extLst>
          </p:cNvPr>
          <p:cNvSpPr/>
          <p:nvPr/>
        </p:nvSpPr>
        <p:spPr>
          <a:xfrm>
            <a:off x="3239958" y="3627955"/>
            <a:ext cx="1395663" cy="468000"/>
          </a:xfrm>
          <a:prstGeom prst="rect">
            <a:avLst/>
          </a:prstGeom>
          <a:solidFill>
            <a:srgbClr val="AAFE22">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 name="Rectangle 5">
            <a:extLst>
              <a:ext uri="{FF2B5EF4-FFF2-40B4-BE49-F238E27FC236}">
                <a16:creationId xmlns:a16="http://schemas.microsoft.com/office/drawing/2014/main" id="{C8365CA3-192D-4E7C-892B-D4AFF1900789}"/>
              </a:ext>
            </a:extLst>
          </p:cNvPr>
          <p:cNvSpPr/>
          <p:nvPr/>
        </p:nvSpPr>
        <p:spPr>
          <a:xfrm>
            <a:off x="3239958" y="4097541"/>
            <a:ext cx="2277979" cy="468000"/>
          </a:xfrm>
          <a:prstGeom prst="rect">
            <a:avLst/>
          </a:prstGeom>
          <a:solidFill>
            <a:srgbClr val="0EE2E2">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 name="Rectangle 6">
            <a:extLst>
              <a:ext uri="{FF2B5EF4-FFF2-40B4-BE49-F238E27FC236}">
                <a16:creationId xmlns:a16="http://schemas.microsoft.com/office/drawing/2014/main" id="{8F76FBF5-83DE-4031-A9CB-1189DB68C63A}"/>
              </a:ext>
            </a:extLst>
          </p:cNvPr>
          <p:cNvSpPr/>
          <p:nvPr/>
        </p:nvSpPr>
        <p:spPr>
          <a:xfrm>
            <a:off x="3239958" y="5618141"/>
            <a:ext cx="3564698" cy="513347"/>
          </a:xfrm>
          <a:prstGeom prst="rect">
            <a:avLst/>
          </a:prstGeom>
          <a:solidFill>
            <a:srgbClr val="FF99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8" name="Rectangle 7">
            <a:extLst>
              <a:ext uri="{FF2B5EF4-FFF2-40B4-BE49-F238E27FC236}">
                <a16:creationId xmlns:a16="http://schemas.microsoft.com/office/drawing/2014/main" id="{78702473-E3B6-4395-BC64-7A1B9FD8947D}"/>
              </a:ext>
            </a:extLst>
          </p:cNvPr>
          <p:cNvSpPr/>
          <p:nvPr/>
        </p:nvSpPr>
        <p:spPr>
          <a:xfrm>
            <a:off x="3239958" y="2078783"/>
            <a:ext cx="1885244" cy="513347"/>
          </a:xfrm>
          <a:prstGeom prst="rect">
            <a:avLst/>
          </a:prstGeom>
          <a:solidFill>
            <a:srgbClr val="FF99FF">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nvGrpSpPr>
          <p:cNvPr id="9" name="Groupe 8">
            <a:extLst>
              <a:ext uri="{FF2B5EF4-FFF2-40B4-BE49-F238E27FC236}">
                <a16:creationId xmlns:a16="http://schemas.microsoft.com/office/drawing/2014/main" id="{1620E276-AC6F-465F-96D6-C612654D5DDD}"/>
              </a:ext>
            </a:extLst>
          </p:cNvPr>
          <p:cNvGrpSpPr/>
          <p:nvPr/>
        </p:nvGrpSpPr>
        <p:grpSpPr>
          <a:xfrm>
            <a:off x="7609540" y="1333910"/>
            <a:ext cx="3391608" cy="4797578"/>
            <a:chOff x="6097818" y="1321077"/>
            <a:chExt cx="3391608" cy="4797578"/>
          </a:xfrm>
        </p:grpSpPr>
        <p:sp>
          <p:nvSpPr>
            <p:cNvPr id="10" name="Accolade fermante 9">
              <a:extLst>
                <a:ext uri="{FF2B5EF4-FFF2-40B4-BE49-F238E27FC236}">
                  <a16:creationId xmlns:a16="http://schemas.microsoft.com/office/drawing/2014/main" id="{C9AE9EF8-A325-4C6F-9787-3AD61953B267}"/>
                </a:ext>
              </a:extLst>
            </p:cNvPr>
            <p:cNvSpPr/>
            <p:nvPr/>
          </p:nvSpPr>
          <p:spPr>
            <a:xfrm>
              <a:off x="6097818" y="1321077"/>
              <a:ext cx="455189" cy="4797578"/>
            </a:xfrm>
            <a:prstGeom prst="rightBrace">
              <a:avLst>
                <a:gd name="adj1" fmla="val 48333"/>
                <a:gd name="adj2" fmla="val 48931"/>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1" name="ZoneTexte 10">
              <a:extLst>
                <a:ext uri="{FF2B5EF4-FFF2-40B4-BE49-F238E27FC236}">
                  <a16:creationId xmlns:a16="http://schemas.microsoft.com/office/drawing/2014/main" id="{8019DB8A-AF56-4C4E-94C4-577D7F8752B3}"/>
                </a:ext>
              </a:extLst>
            </p:cNvPr>
            <p:cNvSpPr txBox="1"/>
            <p:nvPr/>
          </p:nvSpPr>
          <p:spPr>
            <a:xfrm rot="21185453">
              <a:off x="6785096" y="2520554"/>
              <a:ext cx="2704330" cy="1384995"/>
            </a:xfrm>
            <a:prstGeom prst="rect">
              <a:avLst/>
            </a:prstGeom>
            <a:noFill/>
          </p:spPr>
          <p:txBody>
            <a:bodyPr wrap="square" rtlCol="0">
              <a:spAutoFit/>
            </a:bodyPr>
            <a:lstStyle/>
            <a:p>
              <a:r>
                <a:rPr lang="fr-CA" sz="2800" b="1" dirty="0">
                  <a:solidFill>
                    <a:schemeClr val="accent1">
                      <a:lumMod val="75000"/>
                    </a:schemeClr>
                  </a:solidFill>
                </a:rPr>
                <a:t>Balisées par </a:t>
              </a:r>
            </a:p>
            <a:p>
              <a:r>
                <a:rPr lang="fr-CA" sz="2800" b="1" dirty="0">
                  <a:solidFill>
                    <a:schemeClr val="accent1">
                      <a:lumMod val="75000"/>
                    </a:schemeClr>
                  </a:solidFill>
                </a:rPr>
                <a:t>des marqueurs </a:t>
              </a:r>
            </a:p>
            <a:p>
              <a:r>
                <a:rPr lang="fr-CA" sz="2800" b="1" dirty="0">
                  <a:solidFill>
                    <a:schemeClr val="accent1">
                      <a:lumMod val="75000"/>
                    </a:schemeClr>
                  </a:solidFill>
                </a:rPr>
                <a:t>de relation</a:t>
              </a:r>
            </a:p>
          </p:txBody>
        </p:sp>
      </p:grpSp>
    </p:spTree>
    <p:extLst>
      <p:ext uri="{BB962C8B-B14F-4D97-AF65-F5344CB8AC3E}">
        <p14:creationId xmlns:p14="http://schemas.microsoft.com/office/powerpoint/2010/main" val="2153752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animBg="1"/>
      <p:bldP spid="6" grpId="0" animBg="1"/>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4F5B05-DEAC-49DF-BD2B-695748969772}"/>
              </a:ext>
            </a:extLst>
          </p:cNvPr>
          <p:cNvSpPr>
            <a:spLocks noGrp="1"/>
          </p:cNvSpPr>
          <p:nvPr>
            <p:ph type="title"/>
          </p:nvPr>
        </p:nvSpPr>
        <p:spPr>
          <a:xfrm>
            <a:off x="838200" y="12450"/>
            <a:ext cx="10515600" cy="1325563"/>
          </a:xfrm>
        </p:spPr>
        <p:txBody>
          <a:bodyPr>
            <a:normAutofit/>
          </a:bodyPr>
          <a:lstStyle/>
          <a:p>
            <a:pPr algn="ctr"/>
            <a:r>
              <a:rPr lang="fr-CA" sz="4000" b="1" dirty="0">
                <a:solidFill>
                  <a:srgbClr val="002060"/>
                </a:solidFill>
              </a:rPr>
              <a:t>Grille d’évaluation</a:t>
            </a:r>
          </a:p>
        </p:txBody>
      </p:sp>
      <p:pic>
        <p:nvPicPr>
          <p:cNvPr id="4" name="Image 3">
            <a:extLst>
              <a:ext uri="{FF2B5EF4-FFF2-40B4-BE49-F238E27FC236}">
                <a16:creationId xmlns:a16="http://schemas.microsoft.com/office/drawing/2014/main" id="{00419005-4971-4F7E-9661-D04923DD60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952" y="1122218"/>
            <a:ext cx="10914095" cy="5530792"/>
          </a:xfrm>
          <a:prstGeom prst="rect">
            <a:avLst/>
          </a:prstGeom>
        </p:spPr>
      </p:pic>
    </p:spTree>
    <p:extLst>
      <p:ext uri="{BB962C8B-B14F-4D97-AF65-F5344CB8AC3E}">
        <p14:creationId xmlns:p14="http://schemas.microsoft.com/office/powerpoint/2010/main" val="431614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hlinkClick r:id="rId2"/>
            <a:extLst>
              <a:ext uri="{FF2B5EF4-FFF2-40B4-BE49-F238E27FC236}">
                <a16:creationId xmlns:a16="http://schemas.microsoft.com/office/drawing/2014/main" id="{4FFA111E-1CE4-47C7-940F-7A72EE6B4E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233792"/>
            <a:ext cx="6598921" cy="5903847"/>
          </a:xfrm>
          <a:prstGeom prst="rect">
            <a:avLst/>
          </a:prstGeom>
        </p:spPr>
      </p:pic>
      <p:sp>
        <p:nvSpPr>
          <p:cNvPr id="6" name="Titre 1">
            <a:extLst>
              <a:ext uri="{FF2B5EF4-FFF2-40B4-BE49-F238E27FC236}">
                <a16:creationId xmlns:a16="http://schemas.microsoft.com/office/drawing/2014/main" id="{22385D30-94B8-4D8A-BF4D-C62D473BFB8E}"/>
              </a:ext>
            </a:extLst>
          </p:cNvPr>
          <p:cNvSpPr txBox="1">
            <a:spLocks/>
          </p:cNvSpPr>
          <p:nvPr/>
        </p:nvSpPr>
        <p:spPr>
          <a:xfrm>
            <a:off x="441960" y="410845"/>
            <a:ext cx="47244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b="1" dirty="0"/>
              <a:t>Les </a:t>
            </a:r>
            <a:r>
              <a:rPr lang="fr-CA" b="1" dirty="0"/>
              <a:t>repères</a:t>
            </a:r>
            <a:r>
              <a:rPr lang="en-CA" b="1" dirty="0"/>
              <a:t> </a:t>
            </a:r>
            <a:r>
              <a:rPr lang="fr-CA" b="1" dirty="0"/>
              <a:t>culturels</a:t>
            </a:r>
          </a:p>
        </p:txBody>
      </p:sp>
      <p:sp>
        <p:nvSpPr>
          <p:cNvPr id="7" name="Rectangle 6">
            <a:extLst>
              <a:ext uri="{FF2B5EF4-FFF2-40B4-BE49-F238E27FC236}">
                <a16:creationId xmlns:a16="http://schemas.microsoft.com/office/drawing/2014/main" id="{4B29A053-0EAD-43B2-B229-DED2D4C48596}"/>
              </a:ext>
            </a:extLst>
          </p:cNvPr>
          <p:cNvSpPr/>
          <p:nvPr/>
        </p:nvSpPr>
        <p:spPr>
          <a:xfrm>
            <a:off x="441960" y="1305547"/>
            <a:ext cx="4511040" cy="4832092"/>
          </a:xfrm>
          <a:prstGeom prst="rect">
            <a:avLst/>
          </a:prstGeom>
        </p:spPr>
        <p:txBody>
          <a:bodyPr wrap="square">
            <a:spAutoFit/>
          </a:bodyPr>
          <a:lstStyle/>
          <a:p>
            <a:pPr algn="ctr"/>
            <a:r>
              <a:rPr lang="fr-CA" sz="2800" i="1" dirty="0"/>
              <a:t>Évènement, produit médiatique, objet de la vie courante, objet patrimonial, </a:t>
            </a:r>
            <a:r>
              <a:rPr lang="fr-CA" sz="2800" i="1" dirty="0" err="1"/>
              <a:t>oeuvre</a:t>
            </a:r>
            <a:r>
              <a:rPr lang="fr-CA" sz="2800" i="1" dirty="0"/>
              <a:t> d'art, découverte scientifique, référence</a:t>
            </a:r>
          </a:p>
          <a:p>
            <a:pPr algn="ctr"/>
            <a:r>
              <a:rPr lang="fr-CA" sz="2800" i="1" dirty="0"/>
              <a:t>territoriale, personnalité, valeur socioculturelle, mode de pensée,</a:t>
            </a:r>
          </a:p>
          <a:p>
            <a:pPr algn="ctr"/>
            <a:r>
              <a:rPr lang="fr-CA" sz="2800" i="1" dirty="0"/>
              <a:t>problématique contemporaine, expression langagière, etc.</a:t>
            </a:r>
          </a:p>
        </p:txBody>
      </p:sp>
    </p:spTree>
    <p:extLst>
      <p:ext uri="{BB962C8B-B14F-4D97-AF65-F5344CB8AC3E}">
        <p14:creationId xmlns:p14="http://schemas.microsoft.com/office/powerpoint/2010/main" val="51499236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36B027AAF572244A133772587050EF5" ma:contentTypeVersion="15" ma:contentTypeDescription="Crée un document." ma:contentTypeScope="" ma:versionID="e62de4e5bf4249fef46ec8d4f772682a">
  <xsd:schema xmlns:xsd="http://www.w3.org/2001/XMLSchema" xmlns:xs="http://www.w3.org/2001/XMLSchema" xmlns:p="http://schemas.microsoft.com/office/2006/metadata/properties" xmlns:ns3="b200c464-aa2e-44dc-9a5b-0f1e1238e08e" xmlns:ns4="796793a6-7c4d-449c-bf6e-3b2e205fae43" targetNamespace="http://schemas.microsoft.com/office/2006/metadata/properties" ma:root="true" ma:fieldsID="ca61ce17f07f931fcf8cc6e140010792" ns3:_="" ns4:_="">
    <xsd:import namespace="b200c464-aa2e-44dc-9a5b-0f1e1238e08e"/>
    <xsd:import namespace="796793a6-7c4d-449c-bf6e-3b2e205fae43"/>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AutoTags" minOccurs="0"/>
                <xsd:element ref="ns4:MediaServiceDateTaken" minOccurs="0"/>
                <xsd:element ref="ns4:MediaServiceLocatio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00c464-aa2e-44dc-9a5b-0f1e1238e08e" elementFormDefault="qualified">
    <xsd:import namespace="http://schemas.microsoft.com/office/2006/documentManagement/types"/>
    <xsd:import namespace="http://schemas.microsoft.com/office/infopath/2007/PartnerControls"/>
    <xsd:element name="SharedWithUsers" ma:index="8" nillable="true" ma:displayName="Partagé avec"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description="" ma:internalName="SharedWithDetails" ma:readOnly="true">
      <xsd:simpleType>
        <xsd:restriction base="dms:Note">
          <xsd:maxLength value="255"/>
        </xsd:restriction>
      </xsd:simpleType>
    </xsd:element>
    <xsd:element name="SharingHintHash" ma:index="10" nillable="true" ma:displayName="Partage du hachage d’indicateur" ma:description="" ma:hidden="true" ma:internalName="SharingHintHash" ma:readOnly="true">
      <xsd:simpleType>
        <xsd:restriction base="dms:Text"/>
      </xsd:simpleType>
    </xsd:element>
    <xsd:element name="LastSharedByUser" ma:index="11" nillable="true" ma:displayName="Dernier partage par heure par utilisateur" ma:description="" ma:internalName="LastSharedByUser" ma:readOnly="true">
      <xsd:simpleType>
        <xsd:restriction base="dms:Note">
          <xsd:maxLength value="255"/>
        </xsd:restriction>
      </xsd:simpleType>
    </xsd:element>
    <xsd:element name="LastSharedByTime" ma:index="12" nillable="true" ma:displayName="Dernier partage par heur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796793a6-7c4d-449c-bf6e-3b2e205fae43"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AutoTags" ma:index="15" nillable="true" ma:displayName="MediaServiceAutoTags" ma:description=""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MediaServiceLocation" ma:internalName="MediaServiceLocation"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6E8ACA-41AB-45B4-A654-C10D43089AC9}">
  <ds:schemaRefs>
    <ds:schemaRef ds:uri="http://schemas.microsoft.com/office/2006/documentManagement/types"/>
    <ds:schemaRef ds:uri="http://purl.org/dc/terms/"/>
    <ds:schemaRef ds:uri="http://purl.org/dc/elements/1.1/"/>
    <ds:schemaRef ds:uri="http://purl.org/dc/dcmitype/"/>
    <ds:schemaRef ds:uri="http://schemas.microsoft.com/office/infopath/2007/PartnerControls"/>
    <ds:schemaRef ds:uri="796793a6-7c4d-449c-bf6e-3b2e205fae43"/>
    <ds:schemaRef ds:uri="http://schemas.microsoft.com/office/2006/metadata/properties"/>
    <ds:schemaRef ds:uri="http://schemas.openxmlformats.org/package/2006/metadata/core-properties"/>
    <ds:schemaRef ds:uri="b200c464-aa2e-44dc-9a5b-0f1e1238e08e"/>
    <ds:schemaRef ds:uri="http://www.w3.org/XML/1998/namespace"/>
  </ds:schemaRefs>
</ds:datastoreItem>
</file>

<file path=customXml/itemProps2.xml><?xml version="1.0" encoding="utf-8"?>
<ds:datastoreItem xmlns:ds="http://schemas.openxmlformats.org/officeDocument/2006/customXml" ds:itemID="{26BE4C42-EC06-4E69-B777-6E2A4AAF0E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200c464-aa2e-44dc-9a5b-0f1e1238e08e"/>
    <ds:schemaRef ds:uri="796793a6-7c4d-449c-bf6e-3b2e205fae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AA07FC-01A1-4C7E-9228-EA09111A2A4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1762</TotalTime>
  <Words>1522</Words>
  <Application>Microsoft Office PowerPoint</Application>
  <PresentationFormat>Grand écran</PresentationFormat>
  <Paragraphs>124</Paragraphs>
  <Slides>13</Slides>
  <Notes>0</Notes>
  <HiddenSlides>0</HiddenSlides>
  <MMClips>2</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13</vt:i4>
      </vt:variant>
    </vt:vector>
  </HeadingPairs>
  <TitlesOfParts>
    <vt:vector size="19" baseType="lpstr">
      <vt:lpstr>Arial</vt:lpstr>
      <vt:lpstr>Calibri</vt:lpstr>
      <vt:lpstr>Calibri Light</vt:lpstr>
      <vt:lpstr>Symbol</vt:lpstr>
      <vt:lpstr>Times New Roman</vt:lpstr>
      <vt:lpstr>Thème Office</vt:lpstr>
      <vt:lpstr>Répondre à une question de réaction  Français, langue d’enseignement  Chantal Cayer Laurent Demers</vt:lpstr>
      <vt:lpstr>Réaction - Publicité Texter au volant</vt:lpstr>
      <vt:lpstr>Jugement critique - Publicité Texteur désigné</vt:lpstr>
      <vt:lpstr>Vidéo Autobus scolaire</vt:lpstr>
      <vt:lpstr>Présentation PowerPoint</vt:lpstr>
      <vt:lpstr>Présentation PowerPoint</vt:lpstr>
      <vt:lpstr>Présentation PowerPoint</vt:lpstr>
      <vt:lpstr>Grille d’évaluation</vt:lpstr>
      <vt:lpstr>Présentation PowerPoint</vt:lpstr>
      <vt:lpstr>Présentation PowerPoint</vt:lpstr>
      <vt:lpstr>Stratégie détaillée pour répondre à une question de réaction</vt:lpstr>
      <vt:lpstr>Modèle de réponse</vt:lpstr>
      <vt:lpstr>Analyse de la réponse</vt:lpstr>
    </vt:vector>
  </TitlesOfParts>
  <Company>CSMV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LAURENT DEMERS</dc:creator>
  <cp:lastModifiedBy>LAURENT DEMERS</cp:lastModifiedBy>
  <cp:revision>70</cp:revision>
  <dcterms:created xsi:type="dcterms:W3CDTF">2020-02-10T19:37:47Z</dcterms:created>
  <dcterms:modified xsi:type="dcterms:W3CDTF">2021-05-03T20:06:22Z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0x010100436B027AAF572244A133772587050EF5</vt:lpwstr>
  </property>
  <property fmtid="{D5CDD505-2E9C-101B-9397-08002B2CF9AE}" pid="3" name="CreativeCommonsLicenseID">
    <vt:lpwstr>standard&amp;commercial=n&amp;derivatives=sa&amp;jurisdiction=</vt:lpwstr>
  </property>
  <property fmtid="{D5CDD505-2E9C-101B-9397-08002B2CF9AE}" pid="4" name="CreativeCommonsLicenseURL">
    <vt:lpwstr>http://creativecommons.org/licenses/by-nc-sa/4.0/</vt:lpwstr>
  </property>
  <property fmtid="{D5CDD505-2E9C-101B-9397-08002B2CF9AE}" pid="5" name="CreativeCommonsLicenseXml">
    <vt:lpwstr>&lt;?xml version="1.0" encoding="utf-8"?&gt;&lt;result&gt;&lt;license-uri&gt;http://creativecommons.org/licenses/by-nc-sa/4.0/&lt;/license-uri&gt;&lt;license-name&gt;Attribution-NonCommercial-ShareAlike 4.0 International&lt;/license-name&gt;&lt;deprecated&gt;false&lt;/deprecated&gt;&lt;rdf&gt;&lt;rdf:RDF xmlns=</vt:lpwstr>
  </property>
</Properties>
</file>